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6" r:id="rId3"/>
    <p:sldId id="287" r:id="rId4"/>
    <p:sldId id="288" r:id="rId5"/>
    <p:sldId id="289" r:id="rId6"/>
    <p:sldId id="285"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4" r:id="rId24"/>
    <p:sldId id="273" r:id="rId25"/>
    <p:sldId id="276" r:id="rId26"/>
    <p:sldId id="277" r:id="rId27"/>
    <p:sldId id="275" r:id="rId28"/>
    <p:sldId id="278" r:id="rId29"/>
    <p:sldId id="280" r:id="rId30"/>
    <p:sldId id="279" r:id="rId31"/>
    <p:sldId id="281" r:id="rId32"/>
    <p:sldId id="282" r:id="rId33"/>
    <p:sldId id="28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er Paker" initials="SP" lastIdx="2" clrIdx="0">
    <p:extLst>
      <p:ext uri="{19B8F6BF-5375-455C-9EA6-DF929625EA0E}">
        <p15:presenceInfo xmlns:p15="http://schemas.microsoft.com/office/powerpoint/2012/main" userId="S::soner.paker@maximintegrated.com::99e8153b-4b79-4da1-af2a-e7a9fb4faa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24C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5" autoAdjust="0"/>
    <p:restoredTop sz="94660"/>
  </p:normalViewPr>
  <p:slideViewPr>
    <p:cSldViewPr snapToGrid="0">
      <p:cViewPr>
        <p:scale>
          <a:sx n="80" d="100"/>
          <a:sy n="80" d="100"/>
        </p:scale>
        <p:origin x="432" y="1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03354F-29F6-4E80-9744-C391FD8741D9}" type="datetimeFigureOut">
              <a:rPr lang="en-US" smtClean="0"/>
              <a:t>6/13/2021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70AD37-9EC4-4365-B62E-D9402107AF12}" type="slidenum">
              <a:rPr lang="en-US" smtClean="0"/>
              <a:t>‹#›</a:t>
            </a:fld>
            <a:endParaRPr lang="en-US"/>
          </a:p>
        </p:txBody>
      </p:sp>
    </p:spTree>
    <p:extLst>
      <p:ext uri="{BB962C8B-B14F-4D97-AF65-F5344CB8AC3E}">
        <p14:creationId xmlns:p14="http://schemas.microsoft.com/office/powerpoint/2010/main" val="333226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6F08-1846-47E9-B20D-59BD772220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CA6DAB-6862-4173-A595-D37CF4A247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6F659B-6D17-41B8-AE28-ED012353F976}"/>
              </a:ext>
            </a:extLst>
          </p:cNvPr>
          <p:cNvSpPr>
            <a:spLocks noGrp="1"/>
          </p:cNvSpPr>
          <p:nvPr>
            <p:ph type="dt" sz="half" idx="10"/>
          </p:nvPr>
        </p:nvSpPr>
        <p:spPr/>
        <p:txBody>
          <a:bodyPr/>
          <a:lstStyle/>
          <a:p>
            <a:fld id="{E83CA2B0-E143-464D-94AD-2A28CF79BC5C}" type="datetime9">
              <a:rPr lang="en-US" smtClean="0"/>
              <a:t>6/13/2021 11:56:49 AM</a:t>
            </a:fld>
            <a:endParaRPr lang="en-US"/>
          </a:p>
        </p:txBody>
      </p:sp>
      <p:sp>
        <p:nvSpPr>
          <p:cNvPr id="5" name="Footer Placeholder 4">
            <a:extLst>
              <a:ext uri="{FF2B5EF4-FFF2-40B4-BE49-F238E27FC236}">
                <a16:creationId xmlns:a16="http://schemas.microsoft.com/office/drawing/2014/main" id="{06ADDBCC-2718-4E54-814E-091EE6EE13B5}"/>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6D10143F-03AB-40F6-839C-E40D68483956}"/>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1257390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DDE4-44C0-41E8-9963-A6C2785705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02F5A5-1F1F-430C-A526-9DC8012ED7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F5158-80D0-4DC8-A627-22B892B70657}"/>
              </a:ext>
            </a:extLst>
          </p:cNvPr>
          <p:cNvSpPr>
            <a:spLocks noGrp="1"/>
          </p:cNvSpPr>
          <p:nvPr>
            <p:ph type="dt" sz="half" idx="10"/>
          </p:nvPr>
        </p:nvSpPr>
        <p:spPr/>
        <p:txBody>
          <a:bodyPr/>
          <a:lstStyle/>
          <a:p>
            <a:fld id="{028E15F3-76E7-4E77-9502-67D58AAB8308}" type="datetime9">
              <a:rPr lang="en-US" smtClean="0"/>
              <a:t>6/13/2021 11:56:50 AM</a:t>
            </a:fld>
            <a:endParaRPr lang="en-US"/>
          </a:p>
        </p:txBody>
      </p:sp>
      <p:sp>
        <p:nvSpPr>
          <p:cNvPr id="5" name="Footer Placeholder 4">
            <a:extLst>
              <a:ext uri="{FF2B5EF4-FFF2-40B4-BE49-F238E27FC236}">
                <a16:creationId xmlns:a16="http://schemas.microsoft.com/office/drawing/2014/main" id="{E8096788-B9A7-4C45-88E2-A9FB4F337DDD}"/>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BA8D1E8C-109F-4F95-AECE-37A4C6891932}"/>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2538805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3A90-94C4-4000-94D7-A3AB723EE1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400652-CC7C-432F-A8BF-6A9C486211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D7311A-9E5F-4A82-B59B-E721988B8EB7}"/>
              </a:ext>
            </a:extLst>
          </p:cNvPr>
          <p:cNvSpPr>
            <a:spLocks noGrp="1"/>
          </p:cNvSpPr>
          <p:nvPr>
            <p:ph type="dt" sz="half" idx="10"/>
          </p:nvPr>
        </p:nvSpPr>
        <p:spPr/>
        <p:txBody>
          <a:bodyPr/>
          <a:lstStyle/>
          <a:p>
            <a:fld id="{E4615D30-CFD4-4E08-9ED9-3E912FE1E57E}" type="datetime9">
              <a:rPr lang="en-US" smtClean="0"/>
              <a:t>6/13/2021 11:56:50 AM</a:t>
            </a:fld>
            <a:endParaRPr lang="en-US"/>
          </a:p>
        </p:txBody>
      </p:sp>
      <p:sp>
        <p:nvSpPr>
          <p:cNvPr id="5" name="Footer Placeholder 4">
            <a:extLst>
              <a:ext uri="{FF2B5EF4-FFF2-40B4-BE49-F238E27FC236}">
                <a16:creationId xmlns:a16="http://schemas.microsoft.com/office/drawing/2014/main" id="{87034C8A-88C8-4D04-92E9-572413922750}"/>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08FBD559-26CD-4464-8C78-779228A5256A}"/>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129013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1F1E5-F6D4-44EA-A014-6DE9E3777F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83E427-EF5B-45D1-9D61-B9AA8D2822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D53403-3632-46D9-B82B-B4583FC1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ECF888-F58B-4F94-98E7-5C5E297F571B}"/>
              </a:ext>
            </a:extLst>
          </p:cNvPr>
          <p:cNvSpPr>
            <a:spLocks noGrp="1"/>
          </p:cNvSpPr>
          <p:nvPr>
            <p:ph type="dt" sz="half" idx="10"/>
          </p:nvPr>
        </p:nvSpPr>
        <p:spPr/>
        <p:txBody>
          <a:bodyPr/>
          <a:lstStyle/>
          <a:p>
            <a:fld id="{4CB7F95D-AA39-4A65-AC32-0B412F180569}" type="datetime9">
              <a:rPr lang="en-US" smtClean="0"/>
              <a:t>6/13/2021 11:56:50 AM</a:t>
            </a:fld>
            <a:endParaRPr lang="en-US"/>
          </a:p>
        </p:txBody>
      </p:sp>
      <p:sp>
        <p:nvSpPr>
          <p:cNvPr id="6" name="Footer Placeholder 5">
            <a:extLst>
              <a:ext uri="{FF2B5EF4-FFF2-40B4-BE49-F238E27FC236}">
                <a16:creationId xmlns:a16="http://schemas.microsoft.com/office/drawing/2014/main" id="{247D74CF-3B29-4B9B-9712-B1BB672CE495}"/>
              </a:ext>
            </a:extLst>
          </p:cNvPr>
          <p:cNvSpPr>
            <a:spLocks noGrp="1"/>
          </p:cNvSpPr>
          <p:nvPr>
            <p:ph type="ftr" sz="quarter" idx="11"/>
          </p:nvPr>
        </p:nvSpPr>
        <p:spPr/>
        <p:txBody>
          <a:bodyPr/>
          <a:lstStyle/>
          <a:p>
            <a:r>
              <a:rPr lang="en-US"/>
              <a:t>Alper Kaan Paker</a:t>
            </a:r>
          </a:p>
        </p:txBody>
      </p:sp>
      <p:sp>
        <p:nvSpPr>
          <p:cNvPr id="7" name="Slide Number Placeholder 6">
            <a:extLst>
              <a:ext uri="{FF2B5EF4-FFF2-40B4-BE49-F238E27FC236}">
                <a16:creationId xmlns:a16="http://schemas.microsoft.com/office/drawing/2014/main" id="{7D7EBA3C-4C18-4E44-BA1A-CFBE0F37B8F2}"/>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1648271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D783-8EF1-4BF7-A9FB-E7BDCD9C83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B341A0-A5C0-480A-940B-8EAC433DA6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664447-1FED-45BE-86F6-6F3389BCE7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ABFE8D-BF98-47E9-8898-1AC024C460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4A6DD0-E81F-4DE3-9A2F-EB146D9B86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F17082-8C7F-4EA5-A980-68903CC15D28}"/>
              </a:ext>
            </a:extLst>
          </p:cNvPr>
          <p:cNvSpPr>
            <a:spLocks noGrp="1"/>
          </p:cNvSpPr>
          <p:nvPr>
            <p:ph type="dt" sz="half" idx="10"/>
          </p:nvPr>
        </p:nvSpPr>
        <p:spPr/>
        <p:txBody>
          <a:bodyPr/>
          <a:lstStyle/>
          <a:p>
            <a:fld id="{05B9ADEF-6803-437C-B150-579B6C4EDE9B}" type="datetime9">
              <a:rPr lang="en-US" smtClean="0"/>
              <a:t>6/13/2021 11:56:50 AM</a:t>
            </a:fld>
            <a:endParaRPr lang="en-US"/>
          </a:p>
        </p:txBody>
      </p:sp>
      <p:sp>
        <p:nvSpPr>
          <p:cNvPr id="8" name="Footer Placeholder 7">
            <a:extLst>
              <a:ext uri="{FF2B5EF4-FFF2-40B4-BE49-F238E27FC236}">
                <a16:creationId xmlns:a16="http://schemas.microsoft.com/office/drawing/2014/main" id="{F2861962-76C0-4A00-8A66-DE19D298F3FA}"/>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617FCBA0-5191-45AC-9667-806C3B4CF4C7}"/>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345414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3096-17B0-4422-AD9D-4017E516CE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DC6870-2257-4E87-9292-0065EB887836}"/>
              </a:ext>
            </a:extLst>
          </p:cNvPr>
          <p:cNvSpPr>
            <a:spLocks noGrp="1"/>
          </p:cNvSpPr>
          <p:nvPr>
            <p:ph type="dt" sz="half" idx="10"/>
          </p:nvPr>
        </p:nvSpPr>
        <p:spPr/>
        <p:txBody>
          <a:bodyPr/>
          <a:lstStyle/>
          <a:p>
            <a:fld id="{463F2FE2-59B7-4BD7-B220-F269412196D5}" type="datetime9">
              <a:rPr lang="en-US" smtClean="0"/>
              <a:t>6/13/2021 11:56:50 AM</a:t>
            </a:fld>
            <a:endParaRPr lang="en-US"/>
          </a:p>
        </p:txBody>
      </p:sp>
      <p:sp>
        <p:nvSpPr>
          <p:cNvPr id="4" name="Footer Placeholder 3">
            <a:extLst>
              <a:ext uri="{FF2B5EF4-FFF2-40B4-BE49-F238E27FC236}">
                <a16:creationId xmlns:a16="http://schemas.microsoft.com/office/drawing/2014/main" id="{8032F7DD-E576-422F-B8C8-203690496263}"/>
              </a:ext>
            </a:extLst>
          </p:cNvPr>
          <p:cNvSpPr>
            <a:spLocks noGrp="1"/>
          </p:cNvSpPr>
          <p:nvPr>
            <p:ph type="ftr" sz="quarter" idx="11"/>
          </p:nvPr>
        </p:nvSpPr>
        <p:spPr/>
        <p:txBody>
          <a:bodyPr/>
          <a:lstStyle/>
          <a:p>
            <a:r>
              <a:rPr lang="en-US"/>
              <a:t>Alper Kaan Paker</a:t>
            </a:r>
          </a:p>
        </p:txBody>
      </p:sp>
      <p:sp>
        <p:nvSpPr>
          <p:cNvPr id="5" name="Slide Number Placeholder 4">
            <a:extLst>
              <a:ext uri="{FF2B5EF4-FFF2-40B4-BE49-F238E27FC236}">
                <a16:creationId xmlns:a16="http://schemas.microsoft.com/office/drawing/2014/main" id="{17DADEEE-1F6C-4113-8AD7-3B9DE18A5B03}"/>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215588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7FBCE5-E134-473E-83D4-CC7A63DA0C46}"/>
              </a:ext>
            </a:extLst>
          </p:cNvPr>
          <p:cNvSpPr>
            <a:spLocks noGrp="1"/>
          </p:cNvSpPr>
          <p:nvPr>
            <p:ph type="dt" sz="half" idx="10"/>
          </p:nvPr>
        </p:nvSpPr>
        <p:spPr/>
        <p:txBody>
          <a:bodyPr/>
          <a:lstStyle/>
          <a:p>
            <a:fld id="{317985AA-20A2-4B78-951A-BF7D4227F029}" type="datetime9">
              <a:rPr lang="en-US" smtClean="0"/>
              <a:t>6/13/2021 11:56:50 AM</a:t>
            </a:fld>
            <a:endParaRPr lang="en-US"/>
          </a:p>
        </p:txBody>
      </p:sp>
      <p:sp>
        <p:nvSpPr>
          <p:cNvPr id="3" name="Footer Placeholder 2">
            <a:extLst>
              <a:ext uri="{FF2B5EF4-FFF2-40B4-BE49-F238E27FC236}">
                <a16:creationId xmlns:a16="http://schemas.microsoft.com/office/drawing/2014/main" id="{CADEA81C-D8F2-43D5-B8FF-D79E0F01D002}"/>
              </a:ext>
            </a:extLst>
          </p:cNvPr>
          <p:cNvSpPr>
            <a:spLocks noGrp="1"/>
          </p:cNvSpPr>
          <p:nvPr>
            <p:ph type="ftr" sz="quarter" idx="11"/>
          </p:nvPr>
        </p:nvSpPr>
        <p:spPr/>
        <p:txBody>
          <a:bodyPr/>
          <a:lstStyle/>
          <a:p>
            <a:r>
              <a:rPr lang="en-US"/>
              <a:t>Alper Kaan Paker</a:t>
            </a:r>
          </a:p>
        </p:txBody>
      </p:sp>
      <p:sp>
        <p:nvSpPr>
          <p:cNvPr id="4" name="Slide Number Placeholder 3">
            <a:extLst>
              <a:ext uri="{FF2B5EF4-FFF2-40B4-BE49-F238E27FC236}">
                <a16:creationId xmlns:a16="http://schemas.microsoft.com/office/drawing/2014/main" id="{A40F1922-3DEA-4D75-AF8F-193B52F98705}"/>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748792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5A62-B483-401D-ADB0-37FC8A0CF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4C7D1E-54D1-4019-81DA-7440AD8CAD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6623C9-6168-4940-95A5-E8308FAFCD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3B2696-D436-4075-A717-3CACD06D020A}"/>
              </a:ext>
            </a:extLst>
          </p:cNvPr>
          <p:cNvSpPr>
            <a:spLocks noGrp="1"/>
          </p:cNvSpPr>
          <p:nvPr>
            <p:ph type="dt" sz="half" idx="10"/>
          </p:nvPr>
        </p:nvSpPr>
        <p:spPr/>
        <p:txBody>
          <a:bodyPr/>
          <a:lstStyle/>
          <a:p>
            <a:fld id="{EE7E7AFD-E78B-4E79-86F2-1FE2BAB72D38}" type="datetime9">
              <a:rPr lang="en-US" smtClean="0"/>
              <a:t>6/13/2021 11:56:50 AM</a:t>
            </a:fld>
            <a:endParaRPr lang="en-US"/>
          </a:p>
        </p:txBody>
      </p:sp>
      <p:sp>
        <p:nvSpPr>
          <p:cNvPr id="6" name="Footer Placeholder 5">
            <a:extLst>
              <a:ext uri="{FF2B5EF4-FFF2-40B4-BE49-F238E27FC236}">
                <a16:creationId xmlns:a16="http://schemas.microsoft.com/office/drawing/2014/main" id="{C4169554-2F90-4B3A-9448-FD3A51C5CB45}"/>
              </a:ext>
            </a:extLst>
          </p:cNvPr>
          <p:cNvSpPr>
            <a:spLocks noGrp="1"/>
          </p:cNvSpPr>
          <p:nvPr>
            <p:ph type="ftr" sz="quarter" idx="11"/>
          </p:nvPr>
        </p:nvSpPr>
        <p:spPr/>
        <p:txBody>
          <a:bodyPr/>
          <a:lstStyle/>
          <a:p>
            <a:r>
              <a:rPr lang="en-US"/>
              <a:t>Alper Kaan Paker</a:t>
            </a:r>
          </a:p>
        </p:txBody>
      </p:sp>
      <p:sp>
        <p:nvSpPr>
          <p:cNvPr id="7" name="Slide Number Placeholder 6">
            <a:extLst>
              <a:ext uri="{FF2B5EF4-FFF2-40B4-BE49-F238E27FC236}">
                <a16:creationId xmlns:a16="http://schemas.microsoft.com/office/drawing/2014/main" id="{0756D76E-7E21-44AE-AA5C-80648F0FB61A}"/>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119453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16FB-2602-4EA5-A7F8-A1A80B7C64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A0335D-E2AA-4815-AF89-155E37AA1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C788B6-23AA-44D6-BFE8-950F16381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5B3ED8-40E8-4572-8F45-876D893641D0}"/>
              </a:ext>
            </a:extLst>
          </p:cNvPr>
          <p:cNvSpPr>
            <a:spLocks noGrp="1"/>
          </p:cNvSpPr>
          <p:nvPr>
            <p:ph type="dt" sz="half" idx="10"/>
          </p:nvPr>
        </p:nvSpPr>
        <p:spPr/>
        <p:txBody>
          <a:bodyPr/>
          <a:lstStyle/>
          <a:p>
            <a:fld id="{39F099F1-F3A6-41B2-8E4A-69D2AA8FDD1C}" type="datetime9">
              <a:rPr lang="en-US" smtClean="0"/>
              <a:t>6/13/2021 11:56:50 AM</a:t>
            </a:fld>
            <a:endParaRPr lang="en-US"/>
          </a:p>
        </p:txBody>
      </p:sp>
      <p:sp>
        <p:nvSpPr>
          <p:cNvPr id="6" name="Footer Placeholder 5">
            <a:extLst>
              <a:ext uri="{FF2B5EF4-FFF2-40B4-BE49-F238E27FC236}">
                <a16:creationId xmlns:a16="http://schemas.microsoft.com/office/drawing/2014/main" id="{3FD9AB6C-3AC6-4254-A469-5F7B3894BEDA}"/>
              </a:ext>
            </a:extLst>
          </p:cNvPr>
          <p:cNvSpPr>
            <a:spLocks noGrp="1"/>
          </p:cNvSpPr>
          <p:nvPr>
            <p:ph type="ftr" sz="quarter" idx="11"/>
          </p:nvPr>
        </p:nvSpPr>
        <p:spPr/>
        <p:txBody>
          <a:bodyPr/>
          <a:lstStyle/>
          <a:p>
            <a:r>
              <a:rPr lang="en-US"/>
              <a:t>Alper Kaan Paker</a:t>
            </a:r>
          </a:p>
        </p:txBody>
      </p:sp>
      <p:sp>
        <p:nvSpPr>
          <p:cNvPr id="7" name="Slide Number Placeholder 6">
            <a:extLst>
              <a:ext uri="{FF2B5EF4-FFF2-40B4-BE49-F238E27FC236}">
                <a16:creationId xmlns:a16="http://schemas.microsoft.com/office/drawing/2014/main" id="{8C4E72A5-8F47-48D4-8747-E6E309570477}"/>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35705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9F6BA-112B-4753-8D14-7E3C7CB656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9AD617-78E8-4603-A158-A57A6EBD58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0DEBF-09B2-40A1-9DAF-3C1A39D87DEC}"/>
              </a:ext>
            </a:extLst>
          </p:cNvPr>
          <p:cNvSpPr>
            <a:spLocks noGrp="1"/>
          </p:cNvSpPr>
          <p:nvPr>
            <p:ph type="dt" sz="half" idx="10"/>
          </p:nvPr>
        </p:nvSpPr>
        <p:spPr/>
        <p:txBody>
          <a:bodyPr/>
          <a:lstStyle/>
          <a:p>
            <a:fld id="{716BA9D1-3B8B-4C6D-B57B-6E58F526F666}" type="datetime9">
              <a:rPr lang="en-US" smtClean="0"/>
              <a:t>6/13/2021 11:56:50 AM</a:t>
            </a:fld>
            <a:endParaRPr lang="en-US"/>
          </a:p>
        </p:txBody>
      </p:sp>
      <p:sp>
        <p:nvSpPr>
          <p:cNvPr id="5" name="Footer Placeholder 4">
            <a:extLst>
              <a:ext uri="{FF2B5EF4-FFF2-40B4-BE49-F238E27FC236}">
                <a16:creationId xmlns:a16="http://schemas.microsoft.com/office/drawing/2014/main" id="{D0525478-26EF-4965-8BAD-EC0C559D5F70}"/>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15B7DDC9-5061-44FE-9FEE-4F6E27E5FD39}"/>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1082758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58F34A-E85B-46C9-8DFE-36CA313231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DB9660-349C-4260-A8A7-C32DA0D19D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C79D4F-C0E7-4108-A93B-CD58F7D038DC}"/>
              </a:ext>
            </a:extLst>
          </p:cNvPr>
          <p:cNvSpPr>
            <a:spLocks noGrp="1"/>
          </p:cNvSpPr>
          <p:nvPr>
            <p:ph type="dt" sz="half" idx="10"/>
          </p:nvPr>
        </p:nvSpPr>
        <p:spPr/>
        <p:txBody>
          <a:bodyPr/>
          <a:lstStyle/>
          <a:p>
            <a:fld id="{C82101CB-D613-4330-B29C-CB11DE2A4CE2}" type="datetime9">
              <a:rPr lang="en-US" smtClean="0"/>
              <a:t>6/13/2021 11:56:50 AM</a:t>
            </a:fld>
            <a:endParaRPr lang="en-US"/>
          </a:p>
        </p:txBody>
      </p:sp>
      <p:sp>
        <p:nvSpPr>
          <p:cNvPr id="5" name="Footer Placeholder 4">
            <a:extLst>
              <a:ext uri="{FF2B5EF4-FFF2-40B4-BE49-F238E27FC236}">
                <a16:creationId xmlns:a16="http://schemas.microsoft.com/office/drawing/2014/main" id="{AE82828B-FC46-4AAD-89BB-9D0A522296A8}"/>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57269B57-1451-4F0D-8178-3F7BE2881CA9}"/>
              </a:ext>
            </a:extLst>
          </p:cNvPr>
          <p:cNvSpPr>
            <a:spLocks noGrp="1"/>
          </p:cNvSpPr>
          <p:nvPr>
            <p:ph type="sldNum" sz="quarter" idx="12"/>
          </p:nvPr>
        </p:nvSpPr>
        <p:spPr/>
        <p:txBody>
          <a:bodyPr/>
          <a:lstStyle/>
          <a:p>
            <a:fld id="{C669478C-1D8E-4055-88F1-40945EFDB321}" type="slidenum">
              <a:rPr lang="en-US" smtClean="0"/>
              <a:t>‹#›</a:t>
            </a:fld>
            <a:endParaRPr lang="en-US"/>
          </a:p>
        </p:txBody>
      </p:sp>
    </p:spTree>
    <p:extLst>
      <p:ext uri="{BB962C8B-B14F-4D97-AF65-F5344CB8AC3E}">
        <p14:creationId xmlns:p14="http://schemas.microsoft.com/office/powerpoint/2010/main" val="379517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76E166-BF3B-4876-807F-69E4568523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85D1BE-82AE-4940-9A5F-8FF55649C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A41FE-D553-4C80-BD68-58CFA575A8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767067-C43A-4D04-8666-420936445143}" type="datetime9">
              <a:rPr lang="en-US" smtClean="0"/>
              <a:t>6/13/2021 11:56:49 AM</a:t>
            </a:fld>
            <a:endParaRPr lang="en-US"/>
          </a:p>
        </p:txBody>
      </p:sp>
      <p:sp>
        <p:nvSpPr>
          <p:cNvPr id="5" name="Footer Placeholder 4">
            <a:extLst>
              <a:ext uri="{FF2B5EF4-FFF2-40B4-BE49-F238E27FC236}">
                <a16:creationId xmlns:a16="http://schemas.microsoft.com/office/drawing/2014/main" id="{16860AAF-4091-42CC-AA90-2B7D736548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Alper Kaan Paker</a:t>
            </a:r>
          </a:p>
        </p:txBody>
      </p:sp>
      <p:sp>
        <p:nvSpPr>
          <p:cNvPr id="6" name="Slide Number Placeholder 5">
            <a:extLst>
              <a:ext uri="{FF2B5EF4-FFF2-40B4-BE49-F238E27FC236}">
                <a16:creationId xmlns:a16="http://schemas.microsoft.com/office/drawing/2014/main" id="{FF8CF549-9846-4F1E-A970-BCE67BE107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478C-1D8E-4055-88F1-40945EFDB321}" type="slidenum">
              <a:rPr lang="en-US" smtClean="0"/>
              <a:t>‹#›</a:t>
            </a:fld>
            <a:endParaRPr lang="en-US"/>
          </a:p>
        </p:txBody>
      </p:sp>
    </p:spTree>
    <p:extLst>
      <p:ext uri="{BB962C8B-B14F-4D97-AF65-F5344CB8AC3E}">
        <p14:creationId xmlns:p14="http://schemas.microsoft.com/office/powerpoint/2010/main" val="35279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65.png"/><Relationship Id="rId5" Type="http://schemas.microsoft.com/office/2007/relationships/hdphoto" Target="../media/hdphoto2.wdp"/><Relationship Id="rId4"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87.png"/><Relationship Id="rId4" Type="http://schemas.openxmlformats.org/officeDocument/2006/relationships/image" Target="../media/image86.png"/></Relationships>
</file>

<file path=ppt/slides/_rels/slide17.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1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2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103.png"/></Relationships>
</file>

<file path=ppt/slides/_rels/slide21.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22.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1.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 Id="rId9" Type="http://schemas.openxmlformats.org/officeDocument/2006/relationships/image" Target="../media/image119.png"/></Relationships>
</file>

<file path=ppt/slides/_rels/slide2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xml"/><Relationship Id="rId5" Type="http://schemas.openxmlformats.org/officeDocument/2006/relationships/image" Target="../media/image123.png"/><Relationship Id="rId4" Type="http://schemas.openxmlformats.org/officeDocument/2006/relationships/image" Target="../media/image122.png"/></Relationships>
</file>

<file path=ppt/slides/_rels/slide2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xml"/><Relationship Id="rId4" Type="http://schemas.openxmlformats.org/officeDocument/2006/relationships/image" Target="../media/image126.png"/></Relationships>
</file>

<file path=ppt/slides/_rels/slide2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1.xml"/><Relationship Id="rId4" Type="http://schemas.openxmlformats.org/officeDocument/2006/relationships/image" Target="../media/image129.png"/></Relationships>
</file>

<file path=ppt/slides/_rels/slide2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27.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png"/><Relationship Id="rId1" Type="http://schemas.openxmlformats.org/officeDocument/2006/relationships/slideLayout" Target="../slideLayouts/slideLayout1.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jpeg"/><Relationship Id="rId9" Type="http://schemas.openxmlformats.org/officeDocument/2006/relationships/image" Target="../media/image142.png"/></Relationships>
</file>

<file path=ppt/slides/_rels/slide28.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1.xml"/><Relationship Id="rId6" Type="http://schemas.openxmlformats.org/officeDocument/2006/relationships/image" Target="../media/image147.jpeg"/><Relationship Id="rId5" Type="http://schemas.openxmlformats.org/officeDocument/2006/relationships/image" Target="../media/image146.jpeg"/><Relationship Id="rId4" Type="http://schemas.openxmlformats.org/officeDocument/2006/relationships/image" Target="../media/image145.jpeg"/><Relationship Id="rId9" Type="http://schemas.openxmlformats.org/officeDocument/2006/relationships/image" Target="../media/image150.png"/></Relationships>
</file>

<file path=ppt/slides/_rels/slide2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1.xml"/><Relationship Id="rId5" Type="http://schemas.openxmlformats.org/officeDocument/2006/relationships/image" Target="../media/image154.png"/><Relationship Id="rId4" Type="http://schemas.openxmlformats.org/officeDocument/2006/relationships/image" Target="../media/image153.png"/></Relationships>
</file>

<file path=ppt/slides/_rels/slide30.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png"/><Relationship Id="rId1" Type="http://schemas.openxmlformats.org/officeDocument/2006/relationships/slideLayout" Target="../slideLayouts/slideLayout1.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s>
</file>

<file path=ppt/slides/_rels/slide31.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166.png"/><Relationship Id="rId7" Type="http://schemas.openxmlformats.org/officeDocument/2006/relationships/image" Target="../media/image170.png"/><Relationship Id="rId2" Type="http://schemas.openxmlformats.org/officeDocument/2006/relationships/image" Target="../media/image165.png"/><Relationship Id="rId1" Type="http://schemas.openxmlformats.org/officeDocument/2006/relationships/slideLayout" Target="../slideLayouts/slideLayout1.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32.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png"/><Relationship Id="rId1" Type="http://schemas.openxmlformats.org/officeDocument/2006/relationships/slideLayout" Target="../slideLayouts/slideLayout1.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33.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image" Target="../media/image177.png"/><Relationship Id="rId1" Type="http://schemas.openxmlformats.org/officeDocument/2006/relationships/slideLayout" Target="../slideLayouts/slideLayout1.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7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7CEA4458-0359-4E1F-B0C4-2657F049DF02}"/>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37DB6D2F-3B3A-4D6A-9387-F9336406C147}"/>
              </a:ext>
            </a:extLst>
          </p:cNvPr>
          <p:cNvSpPr>
            <a:spLocks noGrp="1"/>
          </p:cNvSpPr>
          <p:nvPr>
            <p:ph type="sldNum" sz="quarter" idx="12"/>
          </p:nvPr>
        </p:nvSpPr>
        <p:spPr/>
        <p:txBody>
          <a:bodyPr/>
          <a:lstStyle/>
          <a:p>
            <a:fld id="{C669478C-1D8E-4055-88F1-40945EFDB321}" type="slidenum">
              <a:rPr lang="en-US" smtClean="0"/>
              <a:t>1</a:t>
            </a:fld>
            <a:endParaRPr lang="en-US"/>
          </a:p>
        </p:txBody>
      </p:sp>
      <p:sp>
        <p:nvSpPr>
          <p:cNvPr id="18" name="Title 1">
            <a:extLst>
              <a:ext uri="{FF2B5EF4-FFF2-40B4-BE49-F238E27FC236}">
                <a16:creationId xmlns:a16="http://schemas.microsoft.com/office/drawing/2014/main" id="{307EDBB8-C4FB-44CC-889F-BC0271FD1ADE}"/>
              </a:ext>
            </a:extLst>
          </p:cNvPr>
          <p:cNvSpPr>
            <a:spLocks noGrp="1"/>
          </p:cNvSpPr>
          <p:nvPr>
            <p:ph type="ctrTitle"/>
          </p:nvPr>
        </p:nvSpPr>
        <p:spPr>
          <a:xfrm>
            <a:off x="34482" y="2607180"/>
            <a:ext cx="6479224" cy="3748742"/>
          </a:xfrm>
        </p:spPr>
        <p:txBody>
          <a:bodyPr>
            <a:normAutofit/>
          </a:bodyPr>
          <a:lstStyle/>
          <a:p>
            <a:pPr algn="l"/>
            <a:r>
              <a:rPr lang="tr-TR" sz="4400" dirty="0">
                <a:solidFill>
                  <a:schemeClr val="bg1"/>
                </a:solidFill>
              </a:rPr>
              <a:t>TDK sözlüğüne göre "</a:t>
            </a:r>
            <a:r>
              <a:rPr lang="tr-TR" sz="4400" b="1" dirty="0">
                <a:solidFill>
                  <a:schemeClr val="bg1"/>
                </a:solidFill>
              </a:rPr>
              <a:t>kuşak</a:t>
            </a:r>
            <a:r>
              <a:rPr lang="tr-TR" sz="4400" dirty="0">
                <a:solidFill>
                  <a:schemeClr val="bg1"/>
                </a:solidFill>
              </a:rPr>
              <a:t>"; "Yaklaşık aynı yıllarda doğmuş, aynı hayat</a:t>
            </a:r>
            <a:r>
              <a:rPr lang="en-US" sz="4400" dirty="0">
                <a:solidFill>
                  <a:schemeClr val="bg1"/>
                </a:solidFill>
              </a:rPr>
              <a:t> </a:t>
            </a:r>
            <a:r>
              <a:rPr lang="tr-TR" sz="4400" dirty="0">
                <a:solidFill>
                  <a:schemeClr val="bg1"/>
                </a:solidFill>
              </a:rPr>
              <a:t>şartlarını, benzer kaderleri paylaşmış kişiler topluluğudur."</a:t>
            </a:r>
          </a:p>
        </p:txBody>
      </p:sp>
      <p:pic>
        <p:nvPicPr>
          <p:cNvPr id="11" name="Picture 10">
            <a:extLst>
              <a:ext uri="{FF2B5EF4-FFF2-40B4-BE49-F238E27FC236}">
                <a16:creationId xmlns:a16="http://schemas.microsoft.com/office/drawing/2014/main" id="{428CEB5E-534F-4E91-B1DD-218CEB03616C}"/>
              </a:ext>
            </a:extLst>
          </p:cNvPr>
          <p:cNvPicPr>
            <a:picLocks noChangeAspect="1"/>
          </p:cNvPicPr>
          <p:nvPr/>
        </p:nvPicPr>
        <p:blipFill>
          <a:blip r:embed="rId2"/>
          <a:stretch>
            <a:fillRect/>
          </a:stretch>
        </p:blipFill>
        <p:spPr>
          <a:xfrm>
            <a:off x="27340" y="71548"/>
            <a:ext cx="5930782" cy="2143548"/>
          </a:xfrm>
          <a:prstGeom prst="rect">
            <a:avLst/>
          </a:prstGeom>
        </p:spPr>
      </p:pic>
      <p:pic>
        <p:nvPicPr>
          <p:cNvPr id="3" name="Picture 2">
            <a:extLst>
              <a:ext uri="{FF2B5EF4-FFF2-40B4-BE49-F238E27FC236}">
                <a16:creationId xmlns:a16="http://schemas.microsoft.com/office/drawing/2014/main" id="{2E03B421-8CD4-4B37-9CFA-2079C036B456}"/>
              </a:ext>
            </a:extLst>
          </p:cNvPr>
          <p:cNvPicPr>
            <a:picLocks noChangeAspect="1"/>
          </p:cNvPicPr>
          <p:nvPr/>
        </p:nvPicPr>
        <p:blipFill>
          <a:blip r:embed="rId3"/>
          <a:stretch>
            <a:fillRect/>
          </a:stretch>
        </p:blipFill>
        <p:spPr>
          <a:xfrm>
            <a:off x="6319752" y="2348521"/>
            <a:ext cx="5780258" cy="3101789"/>
          </a:xfrm>
          <a:prstGeom prst="rect">
            <a:avLst/>
          </a:prstGeom>
        </p:spPr>
      </p:pic>
      <p:pic>
        <p:nvPicPr>
          <p:cNvPr id="5" name="Picture 4">
            <a:extLst>
              <a:ext uri="{FF2B5EF4-FFF2-40B4-BE49-F238E27FC236}">
                <a16:creationId xmlns:a16="http://schemas.microsoft.com/office/drawing/2014/main" id="{CB7EE32A-5398-4FD3-B345-3DA3174C92D2}"/>
              </a:ext>
            </a:extLst>
          </p:cNvPr>
          <p:cNvPicPr>
            <a:picLocks noChangeAspect="1"/>
          </p:cNvPicPr>
          <p:nvPr/>
        </p:nvPicPr>
        <p:blipFill>
          <a:blip r:embed="rId4"/>
          <a:stretch>
            <a:fillRect/>
          </a:stretch>
        </p:blipFill>
        <p:spPr>
          <a:xfrm>
            <a:off x="8153400" y="71548"/>
            <a:ext cx="3946610" cy="2160529"/>
          </a:xfrm>
          <a:prstGeom prst="rect">
            <a:avLst/>
          </a:prstGeom>
        </p:spPr>
      </p:pic>
      <p:pic>
        <p:nvPicPr>
          <p:cNvPr id="7" name="Picture 6">
            <a:extLst>
              <a:ext uri="{FF2B5EF4-FFF2-40B4-BE49-F238E27FC236}">
                <a16:creationId xmlns:a16="http://schemas.microsoft.com/office/drawing/2014/main" id="{22DB2F39-B963-4BB5-957A-400E4EED8320}"/>
              </a:ext>
            </a:extLst>
          </p:cNvPr>
          <p:cNvPicPr>
            <a:picLocks noChangeAspect="1"/>
          </p:cNvPicPr>
          <p:nvPr/>
        </p:nvPicPr>
        <p:blipFill>
          <a:blip r:embed="rId5"/>
          <a:stretch>
            <a:fillRect/>
          </a:stretch>
        </p:blipFill>
        <p:spPr>
          <a:xfrm>
            <a:off x="6158019" y="593587"/>
            <a:ext cx="1885470" cy="1253283"/>
          </a:xfrm>
          <a:prstGeom prst="rect">
            <a:avLst/>
          </a:prstGeom>
        </p:spPr>
      </p:pic>
    </p:spTree>
    <p:extLst>
      <p:ext uri="{BB962C8B-B14F-4D97-AF65-F5344CB8AC3E}">
        <p14:creationId xmlns:p14="http://schemas.microsoft.com/office/powerpoint/2010/main" val="3981324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7CEA4458-0359-4E1F-B0C4-2657F049DF02}"/>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37DB6D2F-3B3A-4D6A-9387-F9336406C147}"/>
              </a:ext>
            </a:extLst>
          </p:cNvPr>
          <p:cNvSpPr>
            <a:spLocks noGrp="1"/>
          </p:cNvSpPr>
          <p:nvPr>
            <p:ph type="sldNum" sz="quarter" idx="12"/>
          </p:nvPr>
        </p:nvSpPr>
        <p:spPr/>
        <p:txBody>
          <a:bodyPr/>
          <a:lstStyle/>
          <a:p>
            <a:fld id="{C669478C-1D8E-4055-88F1-40945EFDB321}" type="slidenum">
              <a:rPr lang="en-US" smtClean="0"/>
              <a:t>2</a:t>
            </a:fld>
            <a:endParaRPr lang="en-US"/>
          </a:p>
        </p:txBody>
      </p:sp>
      <p:sp>
        <p:nvSpPr>
          <p:cNvPr id="18" name="Title 1">
            <a:extLst>
              <a:ext uri="{FF2B5EF4-FFF2-40B4-BE49-F238E27FC236}">
                <a16:creationId xmlns:a16="http://schemas.microsoft.com/office/drawing/2014/main" id="{307EDBB8-C4FB-44CC-889F-BC0271FD1ADE}"/>
              </a:ext>
            </a:extLst>
          </p:cNvPr>
          <p:cNvSpPr>
            <a:spLocks noGrp="1"/>
          </p:cNvSpPr>
          <p:nvPr>
            <p:ph type="ctrTitle"/>
          </p:nvPr>
        </p:nvSpPr>
        <p:spPr>
          <a:xfrm>
            <a:off x="100418" y="1494276"/>
            <a:ext cx="5877583" cy="4009630"/>
          </a:xfrm>
        </p:spPr>
        <p:txBody>
          <a:bodyPr>
            <a:noAutofit/>
          </a:bodyPr>
          <a:lstStyle/>
          <a:p>
            <a:pPr algn="l"/>
            <a:r>
              <a:rPr lang="tr-TR" sz="3600" dirty="0">
                <a:solidFill>
                  <a:schemeClr val="bg1"/>
                </a:solidFill>
              </a:rPr>
              <a:t>   …   -1925    </a:t>
            </a:r>
            <a:r>
              <a:rPr lang="en-US" sz="3600" dirty="0">
                <a:solidFill>
                  <a:schemeClr val="bg1"/>
                </a:solidFill>
              </a:rPr>
              <a:t>   </a:t>
            </a:r>
            <a:r>
              <a:rPr lang="tr-TR" sz="3600" dirty="0">
                <a:solidFill>
                  <a:schemeClr val="bg1"/>
                </a:solidFill>
              </a:rPr>
              <a:t>Kayıp kuşak </a:t>
            </a:r>
            <a:br>
              <a:rPr lang="tr-TR" sz="3600" dirty="0">
                <a:solidFill>
                  <a:schemeClr val="bg1"/>
                </a:solidFill>
              </a:rPr>
            </a:br>
            <a:r>
              <a:rPr lang="tr-TR" sz="3600" dirty="0">
                <a:solidFill>
                  <a:schemeClr val="bg1"/>
                </a:solidFill>
              </a:rPr>
              <a:t>1926-1945	Sessiz kuşak </a:t>
            </a:r>
            <a:br>
              <a:rPr lang="tr-TR" sz="3600" dirty="0">
                <a:solidFill>
                  <a:schemeClr val="bg1"/>
                </a:solidFill>
              </a:rPr>
            </a:br>
            <a:r>
              <a:rPr lang="tr-TR" sz="3600" dirty="0">
                <a:solidFill>
                  <a:schemeClr val="bg1"/>
                </a:solidFill>
              </a:rPr>
              <a:t>1946-196</a:t>
            </a:r>
            <a:r>
              <a:rPr lang="en-US" sz="3600" dirty="0">
                <a:solidFill>
                  <a:schemeClr val="bg1"/>
                </a:solidFill>
              </a:rPr>
              <a:t>4</a:t>
            </a:r>
            <a:r>
              <a:rPr lang="tr-TR" sz="3600" dirty="0">
                <a:solidFill>
                  <a:schemeClr val="bg1"/>
                </a:solidFill>
              </a:rPr>
              <a:t>	</a:t>
            </a:r>
            <a:r>
              <a:rPr lang="tr-TR" sz="2800" dirty="0">
                <a:solidFill>
                  <a:schemeClr val="bg1"/>
                </a:solidFill>
              </a:rPr>
              <a:t>Bebek Patlaması</a:t>
            </a:r>
            <a:br>
              <a:rPr lang="tr-TR" sz="3600" dirty="0">
                <a:solidFill>
                  <a:schemeClr val="bg1"/>
                </a:solidFill>
              </a:rPr>
            </a:br>
            <a:r>
              <a:rPr lang="tr-TR" sz="4800" b="1" dirty="0">
                <a:solidFill>
                  <a:srgbClr val="FF0000"/>
                </a:solidFill>
              </a:rPr>
              <a:t>196</a:t>
            </a:r>
            <a:r>
              <a:rPr lang="en-US" sz="4800" b="1" dirty="0">
                <a:solidFill>
                  <a:srgbClr val="FF0000"/>
                </a:solidFill>
              </a:rPr>
              <a:t>5</a:t>
            </a:r>
            <a:r>
              <a:rPr lang="tr-TR" sz="4800" b="1" dirty="0">
                <a:solidFill>
                  <a:srgbClr val="FF0000"/>
                </a:solidFill>
              </a:rPr>
              <a:t>-19</a:t>
            </a:r>
            <a:r>
              <a:rPr lang="en-US" sz="4800" b="1" dirty="0">
                <a:solidFill>
                  <a:srgbClr val="FF0000"/>
                </a:solidFill>
              </a:rPr>
              <a:t>79</a:t>
            </a:r>
            <a:r>
              <a:rPr lang="tr-TR" sz="4800" b="1" dirty="0">
                <a:solidFill>
                  <a:srgbClr val="FF0000"/>
                </a:solidFill>
              </a:rPr>
              <a:t>	X Kuşağı  </a:t>
            </a:r>
            <a:br>
              <a:rPr lang="tr-TR" sz="3600" dirty="0">
                <a:solidFill>
                  <a:schemeClr val="bg1"/>
                </a:solidFill>
              </a:rPr>
            </a:br>
            <a:r>
              <a:rPr lang="tr-TR" sz="3600" dirty="0">
                <a:solidFill>
                  <a:schemeClr val="bg1"/>
                </a:solidFill>
              </a:rPr>
              <a:t>198</a:t>
            </a:r>
            <a:r>
              <a:rPr lang="en-US" sz="3600" dirty="0">
                <a:solidFill>
                  <a:schemeClr val="bg1"/>
                </a:solidFill>
              </a:rPr>
              <a:t>0</a:t>
            </a:r>
            <a:r>
              <a:rPr lang="tr-TR" sz="3600" dirty="0">
                <a:solidFill>
                  <a:schemeClr val="bg1"/>
                </a:solidFill>
              </a:rPr>
              <a:t>-199</a:t>
            </a:r>
            <a:r>
              <a:rPr lang="en-US" sz="3600" dirty="0">
                <a:solidFill>
                  <a:schemeClr val="bg1"/>
                </a:solidFill>
              </a:rPr>
              <a:t>5</a:t>
            </a:r>
            <a:r>
              <a:rPr lang="tr-TR" sz="3600" dirty="0">
                <a:solidFill>
                  <a:schemeClr val="bg1"/>
                </a:solidFill>
              </a:rPr>
              <a:t>	Y Kuşağı </a:t>
            </a:r>
            <a:br>
              <a:rPr lang="tr-TR" sz="4000" dirty="0">
                <a:solidFill>
                  <a:schemeClr val="bg1"/>
                </a:solidFill>
              </a:rPr>
            </a:br>
            <a:r>
              <a:rPr lang="en-US" sz="4800" b="1" dirty="0">
                <a:solidFill>
                  <a:srgbClr val="FFFF00"/>
                </a:solidFill>
              </a:rPr>
              <a:t>1996</a:t>
            </a:r>
            <a:r>
              <a:rPr lang="tr-TR" sz="4800" b="1" dirty="0">
                <a:solidFill>
                  <a:srgbClr val="FFFF00"/>
                </a:solidFill>
              </a:rPr>
              <a:t>-20</a:t>
            </a:r>
            <a:r>
              <a:rPr lang="en-US" sz="4800" b="1" dirty="0">
                <a:solidFill>
                  <a:srgbClr val="FFFF00"/>
                </a:solidFill>
              </a:rPr>
              <a:t>15</a:t>
            </a:r>
            <a:r>
              <a:rPr lang="tr-TR" sz="4800" b="1" dirty="0">
                <a:solidFill>
                  <a:srgbClr val="FFFF00"/>
                </a:solidFill>
              </a:rPr>
              <a:t>	Z Kuşağı </a:t>
            </a:r>
            <a:br>
              <a:rPr lang="en-US" sz="4000" dirty="0">
                <a:solidFill>
                  <a:schemeClr val="bg1"/>
                </a:solidFill>
              </a:rPr>
            </a:br>
            <a:r>
              <a:rPr lang="en-US" sz="3600" dirty="0">
                <a:solidFill>
                  <a:schemeClr val="bg1"/>
                </a:solidFill>
              </a:rPr>
              <a:t>2015-2035	Alpha </a:t>
            </a:r>
            <a:r>
              <a:rPr lang="tr-TR" sz="3600" dirty="0">
                <a:solidFill>
                  <a:schemeClr val="bg1"/>
                </a:solidFill>
              </a:rPr>
              <a:t>Kuşağı</a:t>
            </a:r>
            <a:endParaRPr lang="tr-TR" sz="4000" dirty="0">
              <a:solidFill>
                <a:schemeClr val="bg1"/>
              </a:solidFill>
            </a:endParaRPr>
          </a:p>
        </p:txBody>
      </p:sp>
      <p:pic>
        <p:nvPicPr>
          <p:cNvPr id="2050" name="Picture 2">
            <a:extLst>
              <a:ext uri="{FF2B5EF4-FFF2-40B4-BE49-F238E27FC236}">
                <a16:creationId xmlns:a16="http://schemas.microsoft.com/office/drawing/2014/main" id="{4D1170D1-4C55-43E9-85D6-F62DA73DE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0851" y="13272"/>
            <a:ext cx="6701149" cy="25622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0D4C2B8-B249-4AB3-AEDA-2794733D6E14}"/>
              </a:ext>
            </a:extLst>
          </p:cNvPr>
          <p:cNvPicPr>
            <a:picLocks noChangeAspect="1"/>
          </p:cNvPicPr>
          <p:nvPr/>
        </p:nvPicPr>
        <p:blipFill>
          <a:blip r:embed="rId3"/>
          <a:stretch>
            <a:fillRect/>
          </a:stretch>
        </p:blipFill>
        <p:spPr>
          <a:xfrm>
            <a:off x="5552261" y="2677948"/>
            <a:ext cx="2663724" cy="1499944"/>
          </a:xfrm>
          <a:prstGeom prst="rect">
            <a:avLst/>
          </a:prstGeom>
        </p:spPr>
      </p:pic>
      <p:pic>
        <p:nvPicPr>
          <p:cNvPr id="17" name="Picture 2">
            <a:extLst>
              <a:ext uri="{FF2B5EF4-FFF2-40B4-BE49-F238E27FC236}">
                <a16:creationId xmlns:a16="http://schemas.microsoft.com/office/drawing/2014/main" id="{022FF12B-D08F-4B83-BB7C-EF8146328B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032" y="81933"/>
            <a:ext cx="3468407" cy="16470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6452535-A56D-4BEA-AEE4-A26C52C0562E}"/>
              </a:ext>
            </a:extLst>
          </p:cNvPr>
          <p:cNvPicPr>
            <a:picLocks noChangeAspect="1"/>
          </p:cNvPicPr>
          <p:nvPr/>
        </p:nvPicPr>
        <p:blipFill>
          <a:blip r:embed="rId5"/>
          <a:stretch>
            <a:fillRect/>
          </a:stretch>
        </p:blipFill>
        <p:spPr>
          <a:xfrm>
            <a:off x="8296462" y="2663791"/>
            <a:ext cx="3795120" cy="3799634"/>
          </a:xfrm>
          <a:prstGeom prst="rect">
            <a:avLst/>
          </a:prstGeom>
        </p:spPr>
      </p:pic>
      <p:sp>
        <p:nvSpPr>
          <p:cNvPr id="6" name="Arrow: Right 5">
            <a:extLst>
              <a:ext uri="{FF2B5EF4-FFF2-40B4-BE49-F238E27FC236}">
                <a16:creationId xmlns:a16="http://schemas.microsoft.com/office/drawing/2014/main" id="{D2B14EAD-AA67-4F74-A84E-2947DB441230}"/>
              </a:ext>
            </a:extLst>
          </p:cNvPr>
          <p:cNvSpPr/>
          <p:nvPr/>
        </p:nvSpPr>
        <p:spPr>
          <a:xfrm>
            <a:off x="4907467" y="3220396"/>
            <a:ext cx="583384" cy="557389"/>
          </a:xfrm>
          <a:prstGeom prst="rightArrow">
            <a:avLst/>
          </a:prstGeom>
          <a:noFill/>
          <a:ln w="25400">
            <a:solidFill>
              <a:srgbClr val="FF0000">
                <a:alpha val="34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1289DF9C-A8AA-43FD-B4AE-32A2DD17A1D2}"/>
              </a:ext>
            </a:extLst>
          </p:cNvPr>
          <p:cNvPicPr>
            <a:picLocks noChangeAspect="1"/>
          </p:cNvPicPr>
          <p:nvPr/>
        </p:nvPicPr>
        <p:blipFill>
          <a:blip r:embed="rId6">
            <a:alphaModFix amt="50000"/>
          </a:blip>
          <a:stretch>
            <a:fillRect/>
          </a:stretch>
        </p:blipFill>
        <p:spPr>
          <a:xfrm>
            <a:off x="5736689" y="5432460"/>
            <a:ext cx="937206" cy="1066585"/>
          </a:xfrm>
          <a:prstGeom prst="rect">
            <a:avLst/>
          </a:prstGeom>
        </p:spPr>
      </p:pic>
      <p:pic>
        <p:nvPicPr>
          <p:cNvPr id="23" name="Picture 6" descr="http://media2.govtech.com/images/940*624/Yanfeng+Car+Design.jpg">
            <a:extLst>
              <a:ext uri="{FF2B5EF4-FFF2-40B4-BE49-F238E27FC236}">
                <a16:creationId xmlns:a16="http://schemas.microsoft.com/office/drawing/2014/main" id="{98B302FC-7FBA-498E-81AF-F41BBC7376F0}"/>
              </a:ext>
            </a:extLst>
          </p:cNvPr>
          <p:cNvPicPr>
            <a:picLocks noChangeAspect="1" noChangeArrowheads="1"/>
          </p:cNvPicPr>
          <p:nvPr/>
        </p:nvPicPr>
        <p:blipFill>
          <a:blip r:embed="rId7">
            <a:alphaModFix amt="49000"/>
            <a:extLst>
              <a:ext uri="{28A0092B-C50C-407E-A947-70E740481C1C}">
                <a14:useLocalDpi xmlns:a14="http://schemas.microsoft.com/office/drawing/2010/main" val="0"/>
              </a:ext>
            </a:extLst>
          </a:blip>
          <a:srcRect/>
          <a:stretch>
            <a:fillRect/>
          </a:stretch>
        </p:blipFill>
        <p:spPr bwMode="auto">
          <a:xfrm>
            <a:off x="6702361" y="5427948"/>
            <a:ext cx="1565635" cy="104375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Ä°lgili resim">
            <a:extLst>
              <a:ext uri="{FF2B5EF4-FFF2-40B4-BE49-F238E27FC236}">
                <a16:creationId xmlns:a16="http://schemas.microsoft.com/office/drawing/2014/main" id="{82DEA042-831F-431F-8537-3356C72F496B}"/>
              </a:ext>
            </a:extLst>
          </p:cNvPr>
          <p:cNvPicPr>
            <a:picLocks noChangeAspect="1" noChangeArrowheads="1"/>
          </p:cNvPicPr>
          <p:nvPr/>
        </p:nvPicPr>
        <p:blipFill>
          <a:blip r:embed="rId8">
            <a:alphaModFix/>
            <a:extLst>
              <a:ext uri="{28A0092B-C50C-407E-A947-70E740481C1C}">
                <a14:useLocalDpi xmlns:a14="http://schemas.microsoft.com/office/drawing/2010/main" val="0"/>
              </a:ext>
            </a:extLst>
          </a:blip>
          <a:srcRect/>
          <a:stretch>
            <a:fillRect/>
          </a:stretch>
        </p:blipFill>
        <p:spPr bwMode="auto">
          <a:xfrm>
            <a:off x="6237651" y="4298944"/>
            <a:ext cx="2005596" cy="1128148"/>
          </a:xfrm>
          <a:prstGeom prst="rect">
            <a:avLst/>
          </a:prstGeom>
          <a:noFill/>
          <a:extLst>
            <a:ext uri="{909E8E84-426E-40DD-AFC4-6F175D3DCCD1}">
              <a14:hiddenFill xmlns:a14="http://schemas.microsoft.com/office/drawing/2010/main">
                <a:solidFill>
                  <a:srgbClr val="FFFFFF"/>
                </a:solidFill>
              </a14:hiddenFill>
            </a:ext>
          </a:extLst>
        </p:spPr>
      </p:pic>
      <p:sp>
        <p:nvSpPr>
          <p:cNvPr id="7" name="Action Button: Help 6">
            <a:hlinkClick r:id="" action="ppaction://noaction" highlightClick="1"/>
            <a:extLst>
              <a:ext uri="{FF2B5EF4-FFF2-40B4-BE49-F238E27FC236}">
                <a16:creationId xmlns:a16="http://schemas.microsoft.com/office/drawing/2014/main" id="{26048FB0-371D-4C8B-9384-DA542AE41C69}"/>
              </a:ext>
            </a:extLst>
          </p:cNvPr>
          <p:cNvSpPr/>
          <p:nvPr/>
        </p:nvSpPr>
        <p:spPr>
          <a:xfrm>
            <a:off x="5342876" y="4209169"/>
            <a:ext cx="1113091" cy="895142"/>
          </a:xfrm>
          <a:prstGeom prst="actionButtonHelp">
            <a:avLst/>
          </a:prstGeom>
          <a:solidFill>
            <a:srgbClr val="324C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Right 19">
            <a:extLst>
              <a:ext uri="{FF2B5EF4-FFF2-40B4-BE49-F238E27FC236}">
                <a16:creationId xmlns:a16="http://schemas.microsoft.com/office/drawing/2014/main" id="{862B4113-0D47-4BD8-A0D3-63526C545565}"/>
              </a:ext>
            </a:extLst>
          </p:cNvPr>
          <p:cNvSpPr/>
          <p:nvPr/>
        </p:nvSpPr>
        <p:spPr>
          <a:xfrm>
            <a:off x="4921443" y="4351534"/>
            <a:ext cx="3689157" cy="557389"/>
          </a:xfrm>
          <a:prstGeom prst="rightArrow">
            <a:avLst/>
          </a:prstGeom>
          <a:noFill/>
          <a:ln w="25400">
            <a:solidFill>
              <a:srgbClr val="FFFF00">
                <a:alpha val="34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810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7CEA4458-0359-4E1F-B0C4-2657F049DF02}"/>
              </a:ext>
            </a:extLst>
          </p:cNvPr>
          <p:cNvSpPr>
            <a:spLocks noGrp="1"/>
          </p:cNvSpPr>
          <p:nvPr>
            <p:ph type="ftr" sz="quarter" idx="11"/>
          </p:nvPr>
        </p:nvSpPr>
        <p:spPr/>
        <p:txBody>
          <a:bodyPr/>
          <a:lstStyle/>
          <a:p>
            <a:r>
              <a:rPr lang="en-US" dirty="0"/>
              <a:t>Alper Kaan Paker</a:t>
            </a:r>
          </a:p>
        </p:txBody>
      </p:sp>
      <p:sp>
        <p:nvSpPr>
          <p:cNvPr id="9" name="Slide Number Placeholder 8">
            <a:extLst>
              <a:ext uri="{FF2B5EF4-FFF2-40B4-BE49-F238E27FC236}">
                <a16:creationId xmlns:a16="http://schemas.microsoft.com/office/drawing/2014/main" id="{37DB6D2F-3B3A-4D6A-9387-F9336406C147}"/>
              </a:ext>
            </a:extLst>
          </p:cNvPr>
          <p:cNvSpPr>
            <a:spLocks noGrp="1"/>
          </p:cNvSpPr>
          <p:nvPr>
            <p:ph type="sldNum" sz="quarter" idx="12"/>
          </p:nvPr>
        </p:nvSpPr>
        <p:spPr/>
        <p:txBody>
          <a:bodyPr/>
          <a:lstStyle/>
          <a:p>
            <a:fld id="{C669478C-1D8E-4055-88F1-40945EFDB321}" type="slidenum">
              <a:rPr lang="en-US" smtClean="0"/>
              <a:t>3</a:t>
            </a:fld>
            <a:endParaRPr lang="en-US"/>
          </a:p>
        </p:txBody>
      </p:sp>
      <p:sp>
        <p:nvSpPr>
          <p:cNvPr id="18" name="Title 1">
            <a:extLst>
              <a:ext uri="{FF2B5EF4-FFF2-40B4-BE49-F238E27FC236}">
                <a16:creationId xmlns:a16="http://schemas.microsoft.com/office/drawing/2014/main" id="{307EDBB8-C4FB-44CC-889F-BC0271FD1ADE}"/>
              </a:ext>
            </a:extLst>
          </p:cNvPr>
          <p:cNvSpPr>
            <a:spLocks noGrp="1"/>
          </p:cNvSpPr>
          <p:nvPr>
            <p:ph type="ctrTitle"/>
          </p:nvPr>
        </p:nvSpPr>
        <p:spPr>
          <a:xfrm>
            <a:off x="85012" y="136526"/>
            <a:ext cx="8452357" cy="5954438"/>
          </a:xfrm>
        </p:spPr>
        <p:txBody>
          <a:bodyPr>
            <a:noAutofit/>
          </a:bodyPr>
          <a:lstStyle/>
          <a:p>
            <a:pPr algn="l"/>
            <a:r>
              <a:rPr lang="tr-TR" sz="1800" dirty="0">
                <a:solidFill>
                  <a:schemeClr val="bg1"/>
                </a:solidFill>
              </a:rPr>
              <a:t>Z kuşağı</a:t>
            </a:r>
            <a:r>
              <a:rPr lang="en-US" sz="1800" dirty="0">
                <a:solidFill>
                  <a:schemeClr val="bg1"/>
                </a:solidFill>
              </a:rPr>
              <a:t> </a:t>
            </a:r>
            <a:r>
              <a:rPr lang="tr-TR" sz="1800" dirty="0">
                <a:solidFill>
                  <a:schemeClr val="bg1"/>
                </a:solidFill>
              </a:rPr>
              <a:t>1996 - 2015(6) yılları arasında doğanlardır. Z kuşağı; 2020'lerde eğitimde, 2030'larda ise </a:t>
            </a:r>
            <a:r>
              <a:rPr lang="tr-TR" sz="1800" u="sng" dirty="0">
                <a:solidFill>
                  <a:schemeClr val="bg1"/>
                </a:solidFill>
              </a:rPr>
              <a:t>ekonomik</a:t>
            </a:r>
            <a:r>
              <a:rPr lang="tr-TR" sz="1800" dirty="0">
                <a:solidFill>
                  <a:schemeClr val="bg1"/>
                </a:solidFill>
              </a:rPr>
              <a:t> ve </a:t>
            </a:r>
            <a:r>
              <a:rPr lang="tr-TR" sz="1800" u="sng" dirty="0">
                <a:solidFill>
                  <a:schemeClr val="bg1"/>
                </a:solidFill>
              </a:rPr>
              <a:t>sosyal hayatta </a:t>
            </a:r>
            <a:r>
              <a:rPr lang="tr-TR" sz="1800" dirty="0">
                <a:solidFill>
                  <a:schemeClr val="bg1"/>
                </a:solidFill>
              </a:rPr>
              <a:t>söz sahibi olacaktır.</a:t>
            </a:r>
            <a:br>
              <a:rPr lang="tr-TR" sz="1800" dirty="0">
                <a:solidFill>
                  <a:schemeClr val="bg1"/>
                </a:solidFill>
              </a:rPr>
            </a:br>
            <a:br>
              <a:rPr lang="tr-TR" sz="1800" dirty="0">
                <a:solidFill>
                  <a:schemeClr val="bg1"/>
                </a:solidFill>
              </a:rPr>
            </a:br>
            <a:r>
              <a:rPr lang="tr-TR" sz="1800" dirty="0">
                <a:solidFill>
                  <a:schemeClr val="bg1"/>
                </a:solidFill>
              </a:rPr>
              <a:t>Z kuşağı teknolojinin içinde doğan, </a:t>
            </a:r>
            <a:r>
              <a:rPr lang="tr-TR" sz="1800" b="1" u="sng" dirty="0">
                <a:solidFill>
                  <a:schemeClr val="bg1"/>
                </a:solidFill>
              </a:rPr>
              <a:t>teknolojiyle yaşayan </a:t>
            </a:r>
            <a:r>
              <a:rPr lang="tr-TR" sz="1800" dirty="0">
                <a:solidFill>
                  <a:schemeClr val="bg1"/>
                </a:solidFill>
              </a:rPr>
              <a:t>bir kuşaktır. </a:t>
            </a:r>
            <a:br>
              <a:rPr lang="tr-TR" sz="1800" dirty="0">
                <a:solidFill>
                  <a:schemeClr val="bg1"/>
                </a:solidFill>
              </a:rPr>
            </a:br>
            <a:br>
              <a:rPr lang="tr-TR" sz="1800" dirty="0">
                <a:solidFill>
                  <a:schemeClr val="bg1"/>
                </a:solidFill>
              </a:rPr>
            </a:br>
            <a:r>
              <a:rPr lang="tr-TR" sz="1800" dirty="0">
                <a:solidFill>
                  <a:schemeClr val="bg1"/>
                </a:solidFill>
              </a:rPr>
              <a:t>Bu kuşak artık </a:t>
            </a:r>
            <a:r>
              <a:rPr lang="tr-TR" sz="1800" b="1" u="sng" dirty="0">
                <a:solidFill>
                  <a:schemeClr val="bg1"/>
                </a:solidFill>
              </a:rPr>
              <a:t>sokaklarda pek oyun oynamaz</a:t>
            </a:r>
            <a:r>
              <a:rPr lang="tr-TR" sz="1800" dirty="0">
                <a:solidFill>
                  <a:schemeClr val="bg1"/>
                </a:solidFill>
              </a:rPr>
              <a:t>.  Mahalle arkadaşlığı pek yoktur, Z kuşağı, internet aracılığı ile sosyalleşmeyi arkadaşlar edinmeyi tercih eder. </a:t>
            </a:r>
            <a:br>
              <a:rPr lang="tr-TR" sz="1800" dirty="0">
                <a:solidFill>
                  <a:schemeClr val="bg1"/>
                </a:solidFill>
              </a:rPr>
            </a:br>
            <a:br>
              <a:rPr lang="tr-TR" sz="1800" dirty="0">
                <a:solidFill>
                  <a:schemeClr val="bg1"/>
                </a:solidFill>
              </a:rPr>
            </a:br>
            <a:r>
              <a:rPr lang="tr-TR" sz="1800" b="1" u="sng" dirty="0">
                <a:solidFill>
                  <a:schemeClr val="bg1"/>
                </a:solidFill>
              </a:rPr>
              <a:t>Online oyun gruplarında</a:t>
            </a:r>
            <a:r>
              <a:rPr lang="tr-TR" sz="1800" dirty="0">
                <a:solidFill>
                  <a:schemeClr val="bg1"/>
                </a:solidFill>
              </a:rPr>
              <a:t> arkadaş edinen bu kuşak, interneti etkin bir şekilde kullanmaktadır. </a:t>
            </a:r>
            <a:br>
              <a:rPr lang="tr-TR" sz="1800" dirty="0">
                <a:solidFill>
                  <a:schemeClr val="bg1"/>
                </a:solidFill>
              </a:rPr>
            </a:br>
            <a:br>
              <a:rPr lang="tr-TR" sz="1800" dirty="0">
                <a:solidFill>
                  <a:schemeClr val="bg1"/>
                </a:solidFill>
              </a:rPr>
            </a:br>
            <a:r>
              <a:rPr lang="tr-TR" sz="1800" dirty="0">
                <a:solidFill>
                  <a:schemeClr val="bg1"/>
                </a:solidFill>
              </a:rPr>
              <a:t>Z kuşağı yaşadığı pek çok anı sosyal medyasından paylaşmaktan çekinmez.</a:t>
            </a:r>
            <a:br>
              <a:rPr lang="tr-TR" sz="1800" dirty="0">
                <a:solidFill>
                  <a:schemeClr val="bg1"/>
                </a:solidFill>
              </a:rPr>
            </a:br>
            <a:br>
              <a:rPr lang="tr-TR" sz="1800" dirty="0">
                <a:solidFill>
                  <a:schemeClr val="bg1"/>
                </a:solidFill>
              </a:rPr>
            </a:br>
            <a:r>
              <a:rPr lang="tr-TR" sz="1800" dirty="0">
                <a:solidFill>
                  <a:schemeClr val="bg1"/>
                </a:solidFill>
              </a:rPr>
              <a:t>Z kuşağı teknolojiye en kolay </a:t>
            </a:r>
            <a:r>
              <a:rPr lang="tr-TR" sz="1800" b="1" u="sng" dirty="0">
                <a:solidFill>
                  <a:schemeClr val="bg1"/>
                </a:solidFill>
              </a:rPr>
              <a:t>adapte</a:t>
            </a:r>
            <a:r>
              <a:rPr lang="tr-TR" sz="1800" dirty="0">
                <a:solidFill>
                  <a:schemeClr val="bg1"/>
                </a:solidFill>
              </a:rPr>
              <a:t> olan kuşaktır. </a:t>
            </a:r>
            <a:br>
              <a:rPr lang="tr-TR" sz="1800" dirty="0">
                <a:solidFill>
                  <a:schemeClr val="bg1"/>
                </a:solidFill>
              </a:rPr>
            </a:br>
            <a:br>
              <a:rPr lang="tr-TR" sz="1800" dirty="0">
                <a:solidFill>
                  <a:schemeClr val="bg1"/>
                </a:solidFill>
              </a:rPr>
            </a:br>
            <a:r>
              <a:rPr lang="tr-TR" sz="1800" dirty="0">
                <a:solidFill>
                  <a:schemeClr val="bg1"/>
                </a:solidFill>
              </a:rPr>
              <a:t>Dikkatlerini </a:t>
            </a:r>
            <a:r>
              <a:rPr lang="tr-TR" sz="1800" b="1" u="sng" dirty="0">
                <a:solidFill>
                  <a:schemeClr val="bg1"/>
                </a:solidFill>
              </a:rPr>
              <a:t>odaklama süreleri kısa </a:t>
            </a:r>
            <a:r>
              <a:rPr lang="tr-TR" sz="1800" dirty="0">
                <a:solidFill>
                  <a:schemeClr val="bg1"/>
                </a:solidFill>
              </a:rPr>
              <a:t>ancak </a:t>
            </a:r>
            <a:r>
              <a:rPr lang="tr-TR" sz="1800" b="1" u="sng" dirty="0">
                <a:solidFill>
                  <a:schemeClr val="bg1"/>
                </a:solidFill>
              </a:rPr>
              <a:t>aynı anda birden fazla işi yapabilme yetenekleri </a:t>
            </a:r>
            <a:r>
              <a:rPr lang="tr-TR" sz="1800" dirty="0">
                <a:solidFill>
                  <a:schemeClr val="bg1"/>
                </a:solidFill>
              </a:rPr>
              <a:t>yüksektir. </a:t>
            </a:r>
            <a:br>
              <a:rPr lang="tr-TR" sz="1800" dirty="0">
                <a:solidFill>
                  <a:schemeClr val="bg1"/>
                </a:solidFill>
              </a:rPr>
            </a:br>
            <a:br>
              <a:rPr lang="tr-TR" sz="1800" dirty="0">
                <a:solidFill>
                  <a:schemeClr val="bg1"/>
                </a:solidFill>
              </a:rPr>
            </a:br>
            <a:r>
              <a:rPr lang="tr-TR" sz="1800" dirty="0">
                <a:solidFill>
                  <a:schemeClr val="bg1"/>
                </a:solidFill>
              </a:rPr>
              <a:t>Yeni teknolojik ilerlemeler sayesinde iletişim ve ulaşım kolaylıkları ile yetişen Z kuşağı, mobil teknoloji araçları sayesinde akranları ile her an sözlü veya görsel bağlantı kurabilmektedirler.</a:t>
            </a:r>
            <a:br>
              <a:rPr lang="tr-TR" sz="1800" dirty="0">
                <a:solidFill>
                  <a:schemeClr val="bg1"/>
                </a:solidFill>
              </a:rPr>
            </a:br>
            <a:br>
              <a:rPr lang="tr-TR" sz="1800" dirty="0">
                <a:solidFill>
                  <a:schemeClr val="bg1"/>
                </a:solidFill>
              </a:rPr>
            </a:br>
            <a:r>
              <a:rPr lang="tr-TR" sz="1800" dirty="0">
                <a:solidFill>
                  <a:schemeClr val="bg1"/>
                </a:solidFill>
              </a:rPr>
              <a:t>X kuşağı ile en çok çatışan kuşak Z kuşağıdır, Y kuşağı arabulucudur. </a:t>
            </a:r>
          </a:p>
        </p:txBody>
      </p:sp>
      <p:pic>
        <p:nvPicPr>
          <p:cNvPr id="11" name="Picture 2">
            <a:extLst>
              <a:ext uri="{FF2B5EF4-FFF2-40B4-BE49-F238E27FC236}">
                <a16:creationId xmlns:a16="http://schemas.microsoft.com/office/drawing/2014/main" id="{EC22E7E5-8F15-43C1-A163-5D8C2529B764}"/>
              </a:ext>
            </a:extLst>
          </p:cNvPr>
          <p:cNvPicPr>
            <a:picLocks noChangeAspect="1" noChangeArrowheads="1"/>
          </p:cNvPicPr>
          <p:nvPr/>
        </p:nvPicPr>
        <p:blipFill>
          <a:blip r:embed="rId2">
            <a:alphaModFix amt="34000"/>
            <a:extLst>
              <a:ext uri="{28A0092B-C50C-407E-A947-70E740481C1C}">
                <a14:useLocalDpi xmlns:a14="http://schemas.microsoft.com/office/drawing/2010/main" val="0"/>
              </a:ext>
            </a:extLst>
          </a:blip>
          <a:srcRect/>
          <a:stretch>
            <a:fillRect/>
          </a:stretch>
        </p:blipFill>
        <p:spPr bwMode="auto">
          <a:xfrm>
            <a:off x="8482121" y="450887"/>
            <a:ext cx="3709113" cy="370911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99879B2-092D-49D5-B19E-A57883A5D287}"/>
              </a:ext>
            </a:extLst>
          </p:cNvPr>
          <p:cNvPicPr>
            <a:picLocks noChangeAspect="1"/>
          </p:cNvPicPr>
          <p:nvPr/>
        </p:nvPicPr>
        <p:blipFill>
          <a:blip r:embed="rId3">
            <a:alphaModFix amt="54000"/>
          </a:blip>
          <a:stretch>
            <a:fillRect/>
          </a:stretch>
        </p:blipFill>
        <p:spPr>
          <a:xfrm>
            <a:off x="8921338" y="4257675"/>
            <a:ext cx="3228233" cy="2149438"/>
          </a:xfrm>
          <a:prstGeom prst="rect">
            <a:avLst/>
          </a:prstGeom>
        </p:spPr>
      </p:pic>
    </p:spTree>
    <p:extLst>
      <p:ext uri="{BB962C8B-B14F-4D97-AF65-F5344CB8AC3E}">
        <p14:creationId xmlns:p14="http://schemas.microsoft.com/office/powerpoint/2010/main" val="885087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7CEA4458-0359-4E1F-B0C4-2657F049DF02}"/>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37DB6D2F-3B3A-4D6A-9387-F9336406C147}"/>
              </a:ext>
            </a:extLst>
          </p:cNvPr>
          <p:cNvSpPr>
            <a:spLocks noGrp="1"/>
          </p:cNvSpPr>
          <p:nvPr>
            <p:ph type="sldNum" sz="quarter" idx="12"/>
          </p:nvPr>
        </p:nvSpPr>
        <p:spPr/>
        <p:txBody>
          <a:bodyPr/>
          <a:lstStyle/>
          <a:p>
            <a:fld id="{C669478C-1D8E-4055-88F1-40945EFDB321}" type="slidenum">
              <a:rPr lang="en-US" smtClean="0"/>
              <a:t>4</a:t>
            </a:fld>
            <a:endParaRPr lang="en-US"/>
          </a:p>
        </p:txBody>
      </p:sp>
      <p:sp>
        <p:nvSpPr>
          <p:cNvPr id="18" name="Title 1">
            <a:extLst>
              <a:ext uri="{FF2B5EF4-FFF2-40B4-BE49-F238E27FC236}">
                <a16:creationId xmlns:a16="http://schemas.microsoft.com/office/drawing/2014/main" id="{307EDBB8-C4FB-44CC-889F-BC0271FD1ADE}"/>
              </a:ext>
            </a:extLst>
          </p:cNvPr>
          <p:cNvSpPr>
            <a:spLocks noGrp="1"/>
          </p:cNvSpPr>
          <p:nvPr>
            <p:ph type="ctrTitle"/>
          </p:nvPr>
        </p:nvSpPr>
        <p:spPr>
          <a:xfrm>
            <a:off x="158244" y="136525"/>
            <a:ext cx="8233282" cy="6219611"/>
          </a:xfrm>
        </p:spPr>
        <p:txBody>
          <a:bodyPr>
            <a:noAutofit/>
          </a:bodyPr>
          <a:lstStyle/>
          <a:p>
            <a:pPr algn="l"/>
            <a:r>
              <a:rPr lang="tr-TR" sz="2800" dirty="0">
                <a:solidFill>
                  <a:schemeClr val="bg1"/>
                </a:solidFill>
              </a:rPr>
              <a:t>Z kuşağı söylemek istediklerini karşı tarafa direkt söylemeler.</a:t>
            </a:r>
            <a:br>
              <a:rPr lang="tr-TR" sz="2800" dirty="0">
                <a:solidFill>
                  <a:schemeClr val="bg1"/>
                </a:solidFill>
              </a:rPr>
            </a:br>
            <a:br>
              <a:rPr lang="tr-TR" sz="2800" dirty="0">
                <a:solidFill>
                  <a:schemeClr val="bg1"/>
                </a:solidFill>
              </a:rPr>
            </a:br>
            <a:r>
              <a:rPr lang="tr-TR" sz="2800" dirty="0">
                <a:solidFill>
                  <a:schemeClr val="bg1"/>
                </a:solidFill>
              </a:rPr>
              <a:t>Z kuşağı yabancı dile en çok aşina olan kuşaktır. </a:t>
            </a:r>
            <a:br>
              <a:rPr lang="tr-TR" sz="2800" dirty="0">
                <a:solidFill>
                  <a:schemeClr val="bg1"/>
                </a:solidFill>
              </a:rPr>
            </a:br>
            <a:br>
              <a:rPr lang="tr-TR" sz="2800" dirty="0">
                <a:solidFill>
                  <a:schemeClr val="bg1"/>
                </a:solidFill>
              </a:rPr>
            </a:br>
            <a:r>
              <a:rPr lang="tr-TR" sz="2800" dirty="0">
                <a:solidFill>
                  <a:schemeClr val="bg1"/>
                </a:solidFill>
              </a:rPr>
              <a:t>Z kuşağı yaratıcılığı en yüksek olan kuşaktır; çabuk sıkılan, çabuk tüketen ve hızlı yaşayan bir kuşak olduğundan markaların bu kuşağa hitap edebilmesi için sürekli yenilikler yapmaya ihtiyacı vardır.</a:t>
            </a:r>
            <a:br>
              <a:rPr lang="tr-TR" sz="2800" dirty="0">
                <a:solidFill>
                  <a:schemeClr val="bg1"/>
                </a:solidFill>
              </a:rPr>
            </a:br>
            <a:br>
              <a:rPr lang="tr-TR" sz="2800" dirty="0">
                <a:solidFill>
                  <a:schemeClr val="bg1"/>
                </a:solidFill>
              </a:rPr>
            </a:br>
            <a:r>
              <a:rPr lang="tr-TR" sz="2800" dirty="0">
                <a:solidFill>
                  <a:schemeClr val="bg1"/>
                </a:solidFill>
              </a:rPr>
              <a:t>Bu kuşağın en öne çıkan özelliği, bireysel özgürlüklerine düşkün olmalarıdır. Her türlü aktiviteyi kendi arzularına göre planlamak ve kendi istedikleri zamanda gerçekleştirmek istemektedirler. Bu yüzden, evden çalışmak bu kuşak için çok uygun. Onlar için internet olan her yer birer ofis olacaktır. </a:t>
            </a:r>
          </a:p>
        </p:txBody>
      </p:sp>
      <p:pic>
        <p:nvPicPr>
          <p:cNvPr id="11" name="Picture 10">
            <a:extLst>
              <a:ext uri="{FF2B5EF4-FFF2-40B4-BE49-F238E27FC236}">
                <a16:creationId xmlns:a16="http://schemas.microsoft.com/office/drawing/2014/main" id="{9FADE894-A13D-449A-877F-36BF473A569A}"/>
              </a:ext>
            </a:extLst>
          </p:cNvPr>
          <p:cNvPicPr>
            <a:picLocks noChangeAspect="1"/>
          </p:cNvPicPr>
          <p:nvPr/>
        </p:nvPicPr>
        <p:blipFill>
          <a:blip r:embed="rId2">
            <a:alphaModFix amt="59000"/>
            <a:extLst>
              <a:ext uri="{BEBA8EAE-BF5A-486C-A8C5-ECC9F3942E4B}">
                <a14:imgProps xmlns:a14="http://schemas.microsoft.com/office/drawing/2010/main">
                  <a14:imgLayer r:embed="rId3">
                    <a14:imgEffect>
                      <a14:sharpenSoften amount="45000"/>
                    </a14:imgEffect>
                    <a14:imgEffect>
                      <a14:brightnessContrast bright="-38000" contrast="-13000"/>
                    </a14:imgEffect>
                  </a14:imgLayer>
                </a14:imgProps>
              </a:ext>
            </a:extLst>
          </a:blip>
          <a:stretch>
            <a:fillRect/>
          </a:stretch>
        </p:blipFill>
        <p:spPr>
          <a:xfrm>
            <a:off x="8148465" y="0"/>
            <a:ext cx="4042769" cy="4456315"/>
          </a:xfrm>
          <a:prstGeom prst="rect">
            <a:avLst/>
          </a:prstGeom>
        </p:spPr>
      </p:pic>
      <p:sp>
        <p:nvSpPr>
          <p:cNvPr id="2" name="Rectangle 1">
            <a:extLst>
              <a:ext uri="{FF2B5EF4-FFF2-40B4-BE49-F238E27FC236}">
                <a16:creationId xmlns:a16="http://schemas.microsoft.com/office/drawing/2014/main" id="{98BB3EBC-1D0F-4C28-ABAB-D30DC92C94D4}"/>
              </a:ext>
            </a:extLst>
          </p:cNvPr>
          <p:cNvSpPr/>
          <p:nvPr/>
        </p:nvSpPr>
        <p:spPr>
          <a:xfrm>
            <a:off x="10325389" y="779169"/>
            <a:ext cx="1167307" cy="3477875"/>
          </a:xfrm>
          <a:prstGeom prst="rect">
            <a:avLst/>
          </a:prstGeom>
          <a:noFill/>
        </p:spPr>
        <p:txBody>
          <a:bodyPr wrap="none" lIns="91440" tIns="45720" rIns="91440" bIns="45720">
            <a:spAutoFit/>
          </a:bodyPr>
          <a:lstStyle/>
          <a:p>
            <a:pPr algn="ctr"/>
            <a:r>
              <a:rPr lang="tr-TR" sz="4400" cap="none" spc="0" dirty="0">
                <a:ln w="0"/>
                <a:effectLst>
                  <a:outerShdw blurRad="38100" dist="19050" dir="2700000" algn="tl" rotWithShape="0">
                    <a:schemeClr val="dk1">
                      <a:alpha val="40000"/>
                    </a:schemeClr>
                  </a:outerShdw>
                </a:effectLst>
              </a:rPr>
              <a:t>%7</a:t>
            </a:r>
          </a:p>
          <a:p>
            <a:pPr algn="ctr"/>
            <a:r>
              <a:rPr lang="tr-TR" sz="4400" dirty="0">
                <a:ln w="0"/>
                <a:effectLst>
                  <a:outerShdw blurRad="38100" dist="19050" dir="2700000" algn="tl" rotWithShape="0">
                    <a:schemeClr val="dk1">
                      <a:alpha val="40000"/>
                    </a:schemeClr>
                  </a:outerShdw>
                </a:effectLst>
              </a:rPr>
              <a:t>%19</a:t>
            </a:r>
          </a:p>
          <a:p>
            <a:pPr algn="ctr"/>
            <a:r>
              <a:rPr lang="tr-TR" sz="4400" cap="none" spc="0" dirty="0">
                <a:ln w="0"/>
                <a:effectLst>
                  <a:outerShdw blurRad="38100" dist="19050" dir="2700000" algn="tl" rotWithShape="0">
                    <a:schemeClr val="dk1">
                      <a:alpha val="40000"/>
                    </a:schemeClr>
                  </a:outerShdw>
                </a:effectLst>
              </a:rPr>
              <a:t>%22</a:t>
            </a:r>
          </a:p>
          <a:p>
            <a:pPr algn="ctr"/>
            <a:r>
              <a:rPr lang="tr-TR" sz="4400" cap="none" spc="0" dirty="0">
                <a:ln w="0"/>
                <a:solidFill>
                  <a:srgbClr val="FF0000"/>
                </a:solidFill>
                <a:effectLst>
                  <a:outerShdw blurRad="38100" dist="19050" dir="2700000" algn="tl" rotWithShape="0">
                    <a:schemeClr val="dk1">
                      <a:alpha val="40000"/>
                    </a:schemeClr>
                  </a:outerShdw>
                </a:effectLst>
              </a:rPr>
              <a:t>%35</a:t>
            </a:r>
          </a:p>
          <a:p>
            <a:pPr algn="ctr"/>
            <a:r>
              <a:rPr lang="tr-TR" sz="4400" b="1" dirty="0">
                <a:ln w="0"/>
                <a:solidFill>
                  <a:srgbClr val="FFFF00"/>
                </a:solidFill>
                <a:effectLst>
                  <a:outerShdw blurRad="38100" dist="19050" dir="2700000" algn="tl" rotWithShape="0">
                    <a:schemeClr val="dk1">
                      <a:alpha val="40000"/>
                    </a:schemeClr>
                  </a:outerShdw>
                </a:effectLst>
              </a:rPr>
              <a:t>%17</a:t>
            </a:r>
            <a:endParaRPr lang="en-US" sz="4400" b="1" cap="none" spc="0" dirty="0">
              <a:ln w="0"/>
              <a:solidFill>
                <a:srgbClr val="FFFF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83890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7CEA4458-0359-4E1F-B0C4-2657F049DF02}"/>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37DB6D2F-3B3A-4D6A-9387-F9336406C147}"/>
              </a:ext>
            </a:extLst>
          </p:cNvPr>
          <p:cNvSpPr>
            <a:spLocks noGrp="1"/>
          </p:cNvSpPr>
          <p:nvPr>
            <p:ph type="sldNum" sz="quarter" idx="12"/>
          </p:nvPr>
        </p:nvSpPr>
        <p:spPr/>
        <p:txBody>
          <a:bodyPr/>
          <a:lstStyle/>
          <a:p>
            <a:fld id="{C669478C-1D8E-4055-88F1-40945EFDB321}" type="slidenum">
              <a:rPr lang="en-US" smtClean="0"/>
              <a:t>5</a:t>
            </a:fld>
            <a:endParaRPr lang="en-US"/>
          </a:p>
        </p:txBody>
      </p:sp>
      <p:sp>
        <p:nvSpPr>
          <p:cNvPr id="18" name="Title 1">
            <a:extLst>
              <a:ext uri="{FF2B5EF4-FFF2-40B4-BE49-F238E27FC236}">
                <a16:creationId xmlns:a16="http://schemas.microsoft.com/office/drawing/2014/main" id="{307EDBB8-C4FB-44CC-889F-BC0271FD1ADE}"/>
              </a:ext>
            </a:extLst>
          </p:cNvPr>
          <p:cNvSpPr>
            <a:spLocks noGrp="1"/>
          </p:cNvSpPr>
          <p:nvPr>
            <p:ph type="ctrTitle"/>
          </p:nvPr>
        </p:nvSpPr>
        <p:spPr>
          <a:xfrm>
            <a:off x="24672" y="657900"/>
            <a:ext cx="6503442" cy="5426321"/>
          </a:xfrm>
        </p:spPr>
        <p:txBody>
          <a:bodyPr>
            <a:noAutofit/>
          </a:bodyPr>
          <a:lstStyle/>
          <a:p>
            <a:pPr algn="l"/>
            <a:r>
              <a:rPr lang="tr-TR" sz="2400" dirty="0">
                <a:solidFill>
                  <a:schemeClr val="bg1"/>
                </a:solidFill>
              </a:rPr>
              <a:t>Z kuşağının tüketim alışkanlıkları da diğer kuşaklardan farklıdır. Popüleri yakından ve sosyal medyadan takip eder. Alışverişlerini genellikle internet üzerinden yaparlar. </a:t>
            </a:r>
            <a:br>
              <a:rPr lang="tr-TR" sz="2400" dirty="0">
                <a:solidFill>
                  <a:schemeClr val="bg1"/>
                </a:solidFill>
              </a:rPr>
            </a:br>
            <a:br>
              <a:rPr lang="tr-TR" sz="2400" dirty="0">
                <a:solidFill>
                  <a:schemeClr val="bg1"/>
                </a:solidFill>
              </a:rPr>
            </a:br>
            <a:br>
              <a:rPr lang="tr-TR" sz="2400" dirty="0">
                <a:solidFill>
                  <a:schemeClr val="bg1"/>
                </a:solidFill>
              </a:rPr>
            </a:br>
            <a:br>
              <a:rPr lang="tr-TR" sz="2400" dirty="0">
                <a:solidFill>
                  <a:schemeClr val="bg1"/>
                </a:solidFill>
              </a:rPr>
            </a:br>
            <a:br>
              <a:rPr lang="tr-TR" sz="2400" dirty="0">
                <a:solidFill>
                  <a:schemeClr val="bg1"/>
                </a:solidFill>
              </a:rPr>
            </a:br>
            <a:br>
              <a:rPr lang="tr-TR" sz="2400" dirty="0">
                <a:solidFill>
                  <a:schemeClr val="bg1"/>
                </a:solidFill>
              </a:rPr>
            </a:br>
            <a:r>
              <a:rPr lang="tr-TR" sz="2400" dirty="0">
                <a:solidFill>
                  <a:schemeClr val="bg1"/>
                </a:solidFill>
              </a:rPr>
              <a:t>Klasik medyayı takip etmeyi sevmezler. Haberleri, eğlence programlarını, filmleri kendi istedikleri gün ve saatlerde izlememektedirler. Bu yüzden haberi, bilgilenme ve eğlenme ihtiyaçlarını YouTube, Netfilix, Instagram, Twitter, Twitch gibi digital kaynaklardan kendi belirledikleri gün ve saatlerde takip etmektedirler.</a:t>
            </a:r>
          </a:p>
        </p:txBody>
      </p:sp>
      <p:pic>
        <p:nvPicPr>
          <p:cNvPr id="3" name="Picture 2">
            <a:extLst>
              <a:ext uri="{FF2B5EF4-FFF2-40B4-BE49-F238E27FC236}">
                <a16:creationId xmlns:a16="http://schemas.microsoft.com/office/drawing/2014/main" id="{B88DB4D8-3C06-4DE8-9FDE-46762A91D48E}"/>
              </a:ext>
            </a:extLst>
          </p:cNvPr>
          <p:cNvPicPr>
            <a:picLocks noChangeAspect="1"/>
          </p:cNvPicPr>
          <p:nvPr/>
        </p:nvPicPr>
        <p:blipFill>
          <a:blip r:embed="rId2"/>
          <a:stretch>
            <a:fillRect/>
          </a:stretch>
        </p:blipFill>
        <p:spPr>
          <a:xfrm>
            <a:off x="7412596" y="88980"/>
            <a:ext cx="4637666" cy="3093078"/>
          </a:xfrm>
          <a:prstGeom prst="rect">
            <a:avLst/>
          </a:prstGeom>
        </p:spPr>
      </p:pic>
      <p:pic>
        <p:nvPicPr>
          <p:cNvPr id="5" name="Picture 4">
            <a:extLst>
              <a:ext uri="{FF2B5EF4-FFF2-40B4-BE49-F238E27FC236}">
                <a16:creationId xmlns:a16="http://schemas.microsoft.com/office/drawing/2014/main" id="{7008D24A-4E7A-4AA2-B596-0132E3E81396}"/>
              </a:ext>
            </a:extLst>
          </p:cNvPr>
          <p:cNvPicPr>
            <a:picLocks noChangeAspect="1"/>
          </p:cNvPicPr>
          <p:nvPr/>
        </p:nvPicPr>
        <p:blipFill>
          <a:blip r:embed="rId3"/>
          <a:stretch>
            <a:fillRect/>
          </a:stretch>
        </p:blipFill>
        <p:spPr>
          <a:xfrm>
            <a:off x="6708771" y="3881663"/>
            <a:ext cx="2814341" cy="2338162"/>
          </a:xfrm>
          <a:prstGeom prst="rect">
            <a:avLst/>
          </a:prstGeom>
        </p:spPr>
      </p:pic>
      <p:pic>
        <p:nvPicPr>
          <p:cNvPr id="7" name="Picture 6">
            <a:extLst>
              <a:ext uri="{FF2B5EF4-FFF2-40B4-BE49-F238E27FC236}">
                <a16:creationId xmlns:a16="http://schemas.microsoft.com/office/drawing/2014/main" id="{A275BCBD-3826-4C86-B76C-49E9BDAF148B}"/>
              </a:ext>
            </a:extLst>
          </p:cNvPr>
          <p:cNvPicPr>
            <a:picLocks noChangeAspect="1"/>
          </p:cNvPicPr>
          <p:nvPr/>
        </p:nvPicPr>
        <p:blipFill>
          <a:blip r:embed="rId4"/>
          <a:stretch>
            <a:fillRect/>
          </a:stretch>
        </p:blipFill>
        <p:spPr>
          <a:xfrm>
            <a:off x="9703769" y="3371061"/>
            <a:ext cx="2346493" cy="2338162"/>
          </a:xfrm>
          <a:prstGeom prst="rect">
            <a:avLst/>
          </a:prstGeom>
        </p:spPr>
      </p:pic>
    </p:spTree>
    <p:extLst>
      <p:ext uri="{BB962C8B-B14F-4D97-AF65-F5344CB8AC3E}">
        <p14:creationId xmlns:p14="http://schemas.microsoft.com/office/powerpoint/2010/main" val="3755373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0808F15-DA92-4BD1-8483-E08AF1620401}"/>
              </a:ext>
            </a:extLst>
          </p:cNvPr>
          <p:cNvPicPr>
            <a:picLocks noChangeAspect="1"/>
          </p:cNvPicPr>
          <p:nvPr/>
        </p:nvPicPr>
        <p:blipFill>
          <a:blip r:embed="rId2"/>
          <a:stretch>
            <a:fillRect/>
          </a:stretch>
        </p:blipFill>
        <p:spPr>
          <a:xfrm>
            <a:off x="11907" y="0"/>
            <a:ext cx="5657373" cy="6377402"/>
          </a:xfrm>
          <a:prstGeom prst="rect">
            <a:avLst/>
          </a:prstGeom>
        </p:spPr>
      </p:pic>
      <p:sp>
        <p:nvSpPr>
          <p:cNvPr id="8" name="Footer Placeholder 7">
            <a:extLst>
              <a:ext uri="{FF2B5EF4-FFF2-40B4-BE49-F238E27FC236}">
                <a16:creationId xmlns:a16="http://schemas.microsoft.com/office/drawing/2014/main" id="{7CEA4458-0359-4E1F-B0C4-2657F049DF02}"/>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37DB6D2F-3B3A-4D6A-9387-F9336406C147}"/>
              </a:ext>
            </a:extLst>
          </p:cNvPr>
          <p:cNvSpPr>
            <a:spLocks noGrp="1"/>
          </p:cNvSpPr>
          <p:nvPr>
            <p:ph type="sldNum" sz="quarter" idx="12"/>
          </p:nvPr>
        </p:nvSpPr>
        <p:spPr/>
        <p:txBody>
          <a:bodyPr/>
          <a:lstStyle/>
          <a:p>
            <a:fld id="{C669478C-1D8E-4055-88F1-40945EFDB321}" type="slidenum">
              <a:rPr lang="en-US" smtClean="0"/>
              <a:t>6</a:t>
            </a:fld>
            <a:endParaRPr lang="en-US"/>
          </a:p>
        </p:txBody>
      </p:sp>
      <p:pic>
        <p:nvPicPr>
          <p:cNvPr id="4" name="Picture 3">
            <a:extLst>
              <a:ext uri="{FF2B5EF4-FFF2-40B4-BE49-F238E27FC236}">
                <a16:creationId xmlns:a16="http://schemas.microsoft.com/office/drawing/2014/main" id="{FA242A98-B2ED-4918-9709-54FA0BDAACD8}"/>
              </a:ext>
            </a:extLst>
          </p:cNvPr>
          <p:cNvPicPr>
            <a:picLocks noChangeAspect="1"/>
          </p:cNvPicPr>
          <p:nvPr/>
        </p:nvPicPr>
        <p:blipFill>
          <a:blip r:embed="rId3"/>
          <a:stretch>
            <a:fillRect/>
          </a:stretch>
        </p:blipFill>
        <p:spPr>
          <a:xfrm>
            <a:off x="6381660" y="2825666"/>
            <a:ext cx="5657374" cy="3587742"/>
          </a:xfrm>
          <a:prstGeom prst="rect">
            <a:avLst/>
          </a:prstGeom>
        </p:spPr>
      </p:pic>
      <p:pic>
        <p:nvPicPr>
          <p:cNvPr id="3" name="Picture 2">
            <a:extLst>
              <a:ext uri="{FF2B5EF4-FFF2-40B4-BE49-F238E27FC236}">
                <a16:creationId xmlns:a16="http://schemas.microsoft.com/office/drawing/2014/main" id="{A5E5DDED-C00E-43C4-9A32-729E80DBF5B4}"/>
              </a:ext>
            </a:extLst>
          </p:cNvPr>
          <p:cNvPicPr>
            <a:picLocks noChangeAspect="1"/>
          </p:cNvPicPr>
          <p:nvPr/>
        </p:nvPicPr>
        <p:blipFill>
          <a:blip r:embed="rId4">
            <a:alphaModFix amt="49000"/>
          </a:blip>
          <a:stretch>
            <a:fillRect/>
          </a:stretch>
        </p:blipFill>
        <p:spPr>
          <a:xfrm rot="5400000">
            <a:off x="5741679" y="2890172"/>
            <a:ext cx="3505676" cy="3490779"/>
          </a:xfrm>
          <a:prstGeom prst="rect">
            <a:avLst/>
          </a:prstGeom>
        </p:spPr>
      </p:pic>
      <p:sp>
        <p:nvSpPr>
          <p:cNvPr id="11" name="Title 1">
            <a:extLst>
              <a:ext uri="{FF2B5EF4-FFF2-40B4-BE49-F238E27FC236}">
                <a16:creationId xmlns:a16="http://schemas.microsoft.com/office/drawing/2014/main" id="{DB12B6DE-1739-418F-939D-4FCC7ED9EC61}"/>
              </a:ext>
            </a:extLst>
          </p:cNvPr>
          <p:cNvSpPr>
            <a:spLocks noGrp="1"/>
          </p:cNvSpPr>
          <p:nvPr>
            <p:ph type="ctrTitle"/>
          </p:nvPr>
        </p:nvSpPr>
        <p:spPr>
          <a:xfrm>
            <a:off x="5871066" y="95819"/>
            <a:ext cx="5479067" cy="2709454"/>
          </a:xfrm>
        </p:spPr>
        <p:txBody>
          <a:bodyPr>
            <a:noAutofit/>
          </a:bodyPr>
          <a:lstStyle/>
          <a:p>
            <a:pPr algn="l"/>
            <a:r>
              <a:rPr lang="tr-TR" b="1" dirty="0">
                <a:solidFill>
                  <a:srgbClr val="FFFF00"/>
                </a:solidFill>
              </a:rPr>
              <a:t>Z Kuşağı</a:t>
            </a:r>
            <a:r>
              <a:rPr lang="en-US" b="1" dirty="0">
                <a:solidFill>
                  <a:srgbClr val="FFFF00"/>
                </a:solidFill>
              </a:rPr>
              <a:t> da </a:t>
            </a:r>
            <a:r>
              <a:rPr lang="tr-TR" b="1" dirty="0">
                <a:solidFill>
                  <a:srgbClr val="FFFF00"/>
                </a:solidFill>
              </a:rPr>
              <a:t>diğer</a:t>
            </a:r>
            <a:r>
              <a:rPr lang="en-US" b="1" dirty="0">
                <a:solidFill>
                  <a:srgbClr val="FFFF00"/>
                </a:solidFill>
              </a:rPr>
              <a:t> </a:t>
            </a:r>
            <a:r>
              <a:rPr lang="tr-TR" b="1" dirty="0">
                <a:solidFill>
                  <a:srgbClr val="FFFF00"/>
                </a:solidFill>
              </a:rPr>
              <a:t>tüm</a:t>
            </a:r>
            <a:r>
              <a:rPr lang="en-US" b="1" dirty="0">
                <a:solidFill>
                  <a:srgbClr val="FFFF00"/>
                </a:solidFill>
              </a:rPr>
              <a:t> </a:t>
            </a:r>
            <a:r>
              <a:rPr lang="tr-TR" b="1" dirty="0">
                <a:solidFill>
                  <a:srgbClr val="FFFF00"/>
                </a:solidFill>
              </a:rPr>
              <a:t>kuşaklar</a:t>
            </a:r>
            <a:r>
              <a:rPr lang="en-US" b="1" dirty="0">
                <a:solidFill>
                  <a:srgbClr val="FFFF00"/>
                </a:solidFill>
              </a:rPr>
              <a:t> gibi </a:t>
            </a:r>
            <a:r>
              <a:rPr lang="tr-TR" b="1" dirty="0">
                <a:solidFill>
                  <a:srgbClr val="FFFF00"/>
                </a:solidFill>
              </a:rPr>
              <a:t>rengarenktir</a:t>
            </a:r>
            <a:r>
              <a:rPr lang="en-US" b="1" dirty="0">
                <a:solidFill>
                  <a:srgbClr val="FFFF00"/>
                </a:solidFill>
              </a:rPr>
              <a:t>.</a:t>
            </a:r>
            <a:r>
              <a:rPr lang="tr-TR" b="1" dirty="0">
                <a:solidFill>
                  <a:srgbClr val="FFFF00"/>
                </a:solidFill>
              </a:rPr>
              <a:t> </a:t>
            </a:r>
            <a:endParaRPr lang="tr-TR" sz="4800" dirty="0">
              <a:solidFill>
                <a:schemeClr val="bg1"/>
              </a:solidFill>
            </a:endParaRPr>
          </a:p>
        </p:txBody>
      </p:sp>
      <p:sp>
        <p:nvSpPr>
          <p:cNvPr id="5" name="Rectangle 4">
            <a:extLst>
              <a:ext uri="{FF2B5EF4-FFF2-40B4-BE49-F238E27FC236}">
                <a16:creationId xmlns:a16="http://schemas.microsoft.com/office/drawing/2014/main" id="{A01ABA41-8FF2-40CB-AEE9-56D2C2E4A0A3}"/>
              </a:ext>
            </a:extLst>
          </p:cNvPr>
          <p:cNvSpPr/>
          <p:nvPr/>
        </p:nvSpPr>
        <p:spPr>
          <a:xfrm>
            <a:off x="11907" y="0"/>
            <a:ext cx="1416843" cy="2476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818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6D0B8DF-6DD6-4364-99A8-D9BFE2343690}"/>
              </a:ext>
            </a:extLst>
          </p:cNvPr>
          <p:cNvPicPr>
            <a:picLocks noChangeAspect="1"/>
          </p:cNvPicPr>
          <p:nvPr/>
        </p:nvPicPr>
        <p:blipFill>
          <a:blip r:embed="rId2"/>
          <a:stretch>
            <a:fillRect/>
          </a:stretch>
        </p:blipFill>
        <p:spPr>
          <a:xfrm>
            <a:off x="0" y="0"/>
            <a:ext cx="6907549" cy="6432259"/>
          </a:xfrm>
          <a:prstGeom prst="rect">
            <a:avLst/>
          </a:prstGeom>
        </p:spPr>
      </p:pic>
      <p:pic>
        <p:nvPicPr>
          <p:cNvPr id="5" name="Picture 4">
            <a:extLst>
              <a:ext uri="{FF2B5EF4-FFF2-40B4-BE49-F238E27FC236}">
                <a16:creationId xmlns:a16="http://schemas.microsoft.com/office/drawing/2014/main" id="{C363FAF4-0456-49D2-BE93-6B3DA0B2EC95}"/>
              </a:ext>
            </a:extLst>
          </p:cNvPr>
          <p:cNvPicPr>
            <a:picLocks noChangeAspect="1"/>
          </p:cNvPicPr>
          <p:nvPr/>
        </p:nvPicPr>
        <p:blipFill>
          <a:blip r:embed="rId3"/>
          <a:stretch>
            <a:fillRect/>
          </a:stretch>
        </p:blipFill>
        <p:spPr>
          <a:xfrm>
            <a:off x="6907549" y="3146134"/>
            <a:ext cx="2124075" cy="3286125"/>
          </a:xfrm>
          <a:prstGeom prst="rect">
            <a:avLst/>
          </a:prstGeom>
        </p:spPr>
      </p:pic>
      <p:sp>
        <p:nvSpPr>
          <p:cNvPr id="6" name="Footer Placeholder 5">
            <a:extLst>
              <a:ext uri="{FF2B5EF4-FFF2-40B4-BE49-F238E27FC236}">
                <a16:creationId xmlns:a16="http://schemas.microsoft.com/office/drawing/2014/main" id="{1D815AD0-3E33-431A-8527-5FDBAC1ED8E7}"/>
              </a:ext>
            </a:extLst>
          </p:cNvPr>
          <p:cNvSpPr>
            <a:spLocks noGrp="1"/>
          </p:cNvSpPr>
          <p:nvPr>
            <p:ph type="ftr" sz="quarter" idx="11"/>
          </p:nvPr>
        </p:nvSpPr>
        <p:spPr/>
        <p:txBody>
          <a:bodyPr/>
          <a:lstStyle/>
          <a:p>
            <a:r>
              <a:rPr lang="en-US"/>
              <a:t>Alper Kaan Paker</a:t>
            </a:r>
          </a:p>
        </p:txBody>
      </p:sp>
      <p:sp>
        <p:nvSpPr>
          <p:cNvPr id="8" name="Slide Number Placeholder 7">
            <a:extLst>
              <a:ext uri="{FF2B5EF4-FFF2-40B4-BE49-F238E27FC236}">
                <a16:creationId xmlns:a16="http://schemas.microsoft.com/office/drawing/2014/main" id="{B7BC743E-6E01-4926-8981-57D804B26EB7}"/>
              </a:ext>
            </a:extLst>
          </p:cNvPr>
          <p:cNvSpPr>
            <a:spLocks noGrp="1"/>
          </p:cNvSpPr>
          <p:nvPr>
            <p:ph type="sldNum" sz="quarter" idx="12"/>
          </p:nvPr>
        </p:nvSpPr>
        <p:spPr/>
        <p:txBody>
          <a:bodyPr/>
          <a:lstStyle/>
          <a:p>
            <a:fld id="{C669478C-1D8E-4055-88F1-40945EFDB321}" type="slidenum">
              <a:rPr lang="en-US" smtClean="0"/>
              <a:t>7</a:t>
            </a:fld>
            <a:endParaRPr lang="en-US"/>
          </a:p>
        </p:txBody>
      </p:sp>
      <p:sp>
        <p:nvSpPr>
          <p:cNvPr id="13" name="Title 1">
            <a:extLst>
              <a:ext uri="{FF2B5EF4-FFF2-40B4-BE49-F238E27FC236}">
                <a16:creationId xmlns:a16="http://schemas.microsoft.com/office/drawing/2014/main" id="{1A04D20F-0896-4591-A765-4D9914668C19}"/>
              </a:ext>
            </a:extLst>
          </p:cNvPr>
          <p:cNvSpPr>
            <a:spLocks noGrp="1"/>
          </p:cNvSpPr>
          <p:nvPr>
            <p:ph type="ctrTitle"/>
          </p:nvPr>
        </p:nvSpPr>
        <p:spPr>
          <a:xfrm>
            <a:off x="7443743" y="221266"/>
            <a:ext cx="4495435" cy="2709454"/>
          </a:xfrm>
        </p:spPr>
        <p:txBody>
          <a:bodyPr>
            <a:noAutofit/>
          </a:bodyPr>
          <a:lstStyle/>
          <a:p>
            <a:pPr algn="l"/>
            <a:r>
              <a:rPr lang="tr-TR" b="1" dirty="0">
                <a:solidFill>
                  <a:srgbClr val="FFFF00"/>
                </a:solidFill>
              </a:rPr>
              <a:t>Z Kuşağı</a:t>
            </a:r>
            <a:r>
              <a:rPr lang="en-US" b="1" dirty="0">
                <a:solidFill>
                  <a:srgbClr val="FFFF00"/>
                </a:solidFill>
              </a:rPr>
              <a:t>, Elan Musk </a:t>
            </a:r>
            <a:r>
              <a:rPr lang="tr-TR" b="1" dirty="0">
                <a:solidFill>
                  <a:srgbClr val="FFFF00"/>
                </a:solidFill>
              </a:rPr>
              <a:t>adaysa</a:t>
            </a:r>
            <a:r>
              <a:rPr lang="en-US" b="1" dirty="0">
                <a:solidFill>
                  <a:srgbClr val="FFFF00"/>
                </a:solidFill>
              </a:rPr>
              <a:t> </a:t>
            </a:r>
            <a:br>
              <a:rPr lang="en-US" b="1" dirty="0">
                <a:solidFill>
                  <a:srgbClr val="FFFF00"/>
                </a:solidFill>
              </a:rPr>
            </a:br>
            <a:r>
              <a:rPr lang="en-US" b="1" dirty="0">
                <a:solidFill>
                  <a:srgbClr val="FFFF00"/>
                </a:solidFill>
              </a:rPr>
              <a:t>onu </a:t>
            </a:r>
            <a:r>
              <a:rPr lang="tr-TR" b="1" dirty="0">
                <a:solidFill>
                  <a:srgbClr val="FFFF00"/>
                </a:solidFill>
              </a:rPr>
              <a:t>seçer</a:t>
            </a:r>
            <a:r>
              <a:rPr lang="en-US" b="1" dirty="0">
                <a:solidFill>
                  <a:srgbClr val="FFFF00"/>
                </a:solidFill>
              </a:rPr>
              <a:t>!</a:t>
            </a:r>
            <a:endParaRPr lang="tr-TR" sz="4800" dirty="0">
              <a:solidFill>
                <a:schemeClr val="bg1"/>
              </a:solidFill>
            </a:endParaRPr>
          </a:p>
        </p:txBody>
      </p:sp>
      <p:sp>
        <p:nvSpPr>
          <p:cNvPr id="15" name="Oval 14">
            <a:extLst>
              <a:ext uri="{FF2B5EF4-FFF2-40B4-BE49-F238E27FC236}">
                <a16:creationId xmlns:a16="http://schemas.microsoft.com/office/drawing/2014/main" id="{3552C778-37FF-4654-8FD1-D9758DDC8F80}"/>
              </a:ext>
            </a:extLst>
          </p:cNvPr>
          <p:cNvSpPr/>
          <p:nvPr/>
        </p:nvSpPr>
        <p:spPr>
          <a:xfrm>
            <a:off x="1215340" y="1157468"/>
            <a:ext cx="2613121" cy="51696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94A6C4BB-77E5-414B-900D-60D0BD8A101D}"/>
              </a:ext>
            </a:extLst>
          </p:cNvPr>
          <p:cNvPicPr>
            <a:picLocks noChangeAspect="1"/>
          </p:cNvPicPr>
          <p:nvPr/>
        </p:nvPicPr>
        <p:blipFill>
          <a:blip r:embed="rId4"/>
          <a:stretch>
            <a:fillRect/>
          </a:stretch>
        </p:blipFill>
        <p:spPr>
          <a:xfrm>
            <a:off x="99968" y="610773"/>
            <a:ext cx="1217123" cy="2518818"/>
          </a:xfrm>
          <a:prstGeom prst="rect">
            <a:avLst/>
          </a:prstGeom>
        </p:spPr>
      </p:pic>
      <p:pic>
        <p:nvPicPr>
          <p:cNvPr id="11" name="Picture 10">
            <a:extLst>
              <a:ext uri="{FF2B5EF4-FFF2-40B4-BE49-F238E27FC236}">
                <a16:creationId xmlns:a16="http://schemas.microsoft.com/office/drawing/2014/main" id="{0FE86D96-1C00-483B-B61E-386CABD0F798}"/>
              </a:ext>
            </a:extLst>
          </p:cNvPr>
          <p:cNvPicPr>
            <a:picLocks noChangeAspect="1"/>
          </p:cNvPicPr>
          <p:nvPr/>
        </p:nvPicPr>
        <p:blipFill>
          <a:blip r:embed="rId5"/>
          <a:stretch>
            <a:fillRect/>
          </a:stretch>
        </p:blipFill>
        <p:spPr>
          <a:xfrm>
            <a:off x="4304568" y="270244"/>
            <a:ext cx="2401799" cy="4339102"/>
          </a:xfrm>
          <a:prstGeom prst="rect">
            <a:avLst/>
          </a:prstGeom>
        </p:spPr>
      </p:pic>
      <p:pic>
        <p:nvPicPr>
          <p:cNvPr id="20" name="Picture 19">
            <a:extLst>
              <a:ext uri="{FF2B5EF4-FFF2-40B4-BE49-F238E27FC236}">
                <a16:creationId xmlns:a16="http://schemas.microsoft.com/office/drawing/2014/main" id="{6AF8D3DB-6B3B-478D-9E12-9BCAAB4FBB34}"/>
              </a:ext>
            </a:extLst>
          </p:cNvPr>
          <p:cNvPicPr>
            <a:picLocks noChangeAspect="1"/>
          </p:cNvPicPr>
          <p:nvPr/>
        </p:nvPicPr>
        <p:blipFill>
          <a:blip r:embed="rId6"/>
          <a:stretch>
            <a:fillRect/>
          </a:stretch>
        </p:blipFill>
        <p:spPr>
          <a:xfrm>
            <a:off x="2688889" y="1655792"/>
            <a:ext cx="950964" cy="1416147"/>
          </a:xfrm>
          <a:prstGeom prst="rect">
            <a:avLst/>
          </a:prstGeom>
        </p:spPr>
      </p:pic>
      <p:pic>
        <p:nvPicPr>
          <p:cNvPr id="5122" name="Picture 2" descr="film1_frames_0022">
            <a:extLst>
              <a:ext uri="{FF2B5EF4-FFF2-40B4-BE49-F238E27FC236}">
                <a16:creationId xmlns:a16="http://schemas.microsoft.com/office/drawing/2014/main" id="{DD86DBA6-6300-4C61-9F77-CF6EAEABE6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1248" y="3129591"/>
            <a:ext cx="1404439" cy="140443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malala">
            <a:extLst>
              <a:ext uri="{FF2B5EF4-FFF2-40B4-BE49-F238E27FC236}">
                <a16:creationId xmlns:a16="http://schemas.microsoft.com/office/drawing/2014/main" id="{0BF2B483-9ED9-4DAF-81C9-C5CAE7CF49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84500" y="4513098"/>
            <a:ext cx="938446" cy="12148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671C36E1-FE4D-480E-9BDB-547AC0C7130C}"/>
              </a:ext>
            </a:extLst>
          </p:cNvPr>
          <p:cNvPicPr>
            <a:picLocks noChangeAspect="1"/>
          </p:cNvPicPr>
          <p:nvPr/>
        </p:nvPicPr>
        <p:blipFill>
          <a:blip r:embed="rId9"/>
          <a:stretch>
            <a:fillRect/>
          </a:stretch>
        </p:blipFill>
        <p:spPr>
          <a:xfrm>
            <a:off x="6400952" y="3145278"/>
            <a:ext cx="797080" cy="1572322"/>
          </a:xfrm>
          <a:prstGeom prst="rect">
            <a:avLst/>
          </a:prstGeom>
        </p:spPr>
      </p:pic>
      <p:pic>
        <p:nvPicPr>
          <p:cNvPr id="5126" name="Picture 6">
            <a:extLst>
              <a:ext uri="{FF2B5EF4-FFF2-40B4-BE49-F238E27FC236}">
                <a16:creationId xmlns:a16="http://schemas.microsoft.com/office/drawing/2014/main" id="{05EF9A7B-7845-4CCB-8011-8946811A067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58633" y="3576585"/>
            <a:ext cx="910493" cy="121261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E2FF185C-40EB-4974-93ED-6346BE3F10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52411" y="4745444"/>
            <a:ext cx="2091883" cy="132169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41D1BE3E-E704-420D-9D4E-05832DE32BA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79347" y="5174906"/>
            <a:ext cx="852443" cy="12573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30ABDC8-5BB8-469A-885B-FE5BAEA21496}"/>
              </a:ext>
            </a:extLst>
          </p:cNvPr>
          <p:cNvPicPr>
            <a:picLocks noChangeAspect="1"/>
          </p:cNvPicPr>
          <p:nvPr/>
        </p:nvPicPr>
        <p:blipFill>
          <a:blip r:embed="rId13"/>
          <a:stretch>
            <a:fillRect/>
          </a:stretch>
        </p:blipFill>
        <p:spPr>
          <a:xfrm>
            <a:off x="9253216" y="4351962"/>
            <a:ext cx="2148268" cy="2108654"/>
          </a:xfrm>
          <a:prstGeom prst="rect">
            <a:avLst/>
          </a:prstGeom>
        </p:spPr>
      </p:pic>
      <p:pic>
        <p:nvPicPr>
          <p:cNvPr id="9" name="Picture 8">
            <a:extLst>
              <a:ext uri="{FF2B5EF4-FFF2-40B4-BE49-F238E27FC236}">
                <a16:creationId xmlns:a16="http://schemas.microsoft.com/office/drawing/2014/main" id="{483250CA-02D7-4C98-AA1E-33A0F617C0F0}"/>
              </a:ext>
            </a:extLst>
          </p:cNvPr>
          <p:cNvPicPr>
            <a:picLocks noChangeAspect="1"/>
          </p:cNvPicPr>
          <p:nvPr/>
        </p:nvPicPr>
        <p:blipFill>
          <a:blip r:embed="rId14"/>
          <a:stretch>
            <a:fillRect/>
          </a:stretch>
        </p:blipFill>
        <p:spPr>
          <a:xfrm>
            <a:off x="10869750" y="2186363"/>
            <a:ext cx="1195456" cy="2367548"/>
          </a:xfrm>
          <a:prstGeom prst="rect">
            <a:avLst/>
          </a:prstGeom>
        </p:spPr>
      </p:pic>
      <p:sp>
        <p:nvSpPr>
          <p:cNvPr id="25" name="Rectangle 24">
            <a:extLst>
              <a:ext uri="{FF2B5EF4-FFF2-40B4-BE49-F238E27FC236}">
                <a16:creationId xmlns:a16="http://schemas.microsoft.com/office/drawing/2014/main" id="{A3F287D1-6C6C-4B85-8A57-7630D6493233}"/>
              </a:ext>
            </a:extLst>
          </p:cNvPr>
          <p:cNvSpPr/>
          <p:nvPr/>
        </p:nvSpPr>
        <p:spPr>
          <a:xfrm>
            <a:off x="11907" y="0"/>
            <a:ext cx="6832387" cy="26938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511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5D06F65-1C6C-4CB3-8458-7288605FF3DA}"/>
              </a:ext>
            </a:extLst>
          </p:cNvPr>
          <p:cNvPicPr>
            <a:picLocks noChangeAspect="1"/>
          </p:cNvPicPr>
          <p:nvPr/>
        </p:nvPicPr>
        <p:blipFill>
          <a:blip r:embed="rId2"/>
          <a:stretch>
            <a:fillRect/>
          </a:stretch>
        </p:blipFill>
        <p:spPr>
          <a:xfrm>
            <a:off x="0" y="0"/>
            <a:ext cx="6852621" cy="6428261"/>
          </a:xfrm>
          <a:prstGeom prst="rect">
            <a:avLst/>
          </a:prstGeom>
        </p:spPr>
      </p:pic>
      <p:pic>
        <p:nvPicPr>
          <p:cNvPr id="5" name="Picture 4">
            <a:extLst>
              <a:ext uri="{FF2B5EF4-FFF2-40B4-BE49-F238E27FC236}">
                <a16:creationId xmlns:a16="http://schemas.microsoft.com/office/drawing/2014/main" id="{A88C7025-9EA1-4703-8E3D-58CE056FFE7F}"/>
              </a:ext>
            </a:extLst>
          </p:cNvPr>
          <p:cNvPicPr>
            <a:picLocks noChangeAspect="1"/>
          </p:cNvPicPr>
          <p:nvPr/>
        </p:nvPicPr>
        <p:blipFill>
          <a:blip r:embed="rId3"/>
          <a:stretch>
            <a:fillRect/>
          </a:stretch>
        </p:blipFill>
        <p:spPr>
          <a:xfrm>
            <a:off x="2562001" y="5581910"/>
            <a:ext cx="2076450" cy="609600"/>
          </a:xfrm>
          <a:prstGeom prst="rect">
            <a:avLst/>
          </a:prstGeom>
        </p:spPr>
      </p:pic>
      <p:sp>
        <p:nvSpPr>
          <p:cNvPr id="6" name="Footer Placeholder 5">
            <a:extLst>
              <a:ext uri="{FF2B5EF4-FFF2-40B4-BE49-F238E27FC236}">
                <a16:creationId xmlns:a16="http://schemas.microsoft.com/office/drawing/2014/main" id="{17C55DC8-F63B-42C5-B1BF-942BDF227F37}"/>
              </a:ext>
            </a:extLst>
          </p:cNvPr>
          <p:cNvSpPr>
            <a:spLocks noGrp="1"/>
          </p:cNvSpPr>
          <p:nvPr>
            <p:ph type="ftr" sz="quarter" idx="11"/>
          </p:nvPr>
        </p:nvSpPr>
        <p:spPr/>
        <p:txBody>
          <a:bodyPr/>
          <a:lstStyle/>
          <a:p>
            <a:r>
              <a:rPr lang="en-US"/>
              <a:t>Alper Kaan Paker</a:t>
            </a:r>
          </a:p>
        </p:txBody>
      </p:sp>
      <p:sp>
        <p:nvSpPr>
          <p:cNvPr id="8" name="Slide Number Placeholder 7">
            <a:extLst>
              <a:ext uri="{FF2B5EF4-FFF2-40B4-BE49-F238E27FC236}">
                <a16:creationId xmlns:a16="http://schemas.microsoft.com/office/drawing/2014/main" id="{F773EDBE-6AC4-4E64-916F-4B589FBA74EC}"/>
              </a:ext>
            </a:extLst>
          </p:cNvPr>
          <p:cNvSpPr>
            <a:spLocks noGrp="1"/>
          </p:cNvSpPr>
          <p:nvPr>
            <p:ph type="sldNum" sz="quarter" idx="12"/>
          </p:nvPr>
        </p:nvSpPr>
        <p:spPr/>
        <p:txBody>
          <a:bodyPr/>
          <a:lstStyle/>
          <a:p>
            <a:fld id="{C669478C-1D8E-4055-88F1-40945EFDB321}" type="slidenum">
              <a:rPr lang="en-US" smtClean="0"/>
              <a:t>8</a:t>
            </a:fld>
            <a:endParaRPr lang="en-US"/>
          </a:p>
        </p:txBody>
      </p:sp>
      <p:sp>
        <p:nvSpPr>
          <p:cNvPr id="13" name="Title 1">
            <a:extLst>
              <a:ext uri="{FF2B5EF4-FFF2-40B4-BE49-F238E27FC236}">
                <a16:creationId xmlns:a16="http://schemas.microsoft.com/office/drawing/2014/main" id="{18D1CBAF-C826-411D-91EC-93D04A2D5905}"/>
              </a:ext>
            </a:extLst>
          </p:cNvPr>
          <p:cNvSpPr>
            <a:spLocks noGrp="1"/>
          </p:cNvSpPr>
          <p:nvPr>
            <p:ph type="ctrTitle"/>
          </p:nvPr>
        </p:nvSpPr>
        <p:spPr>
          <a:xfrm>
            <a:off x="6983035" y="445303"/>
            <a:ext cx="5208199" cy="1798765"/>
          </a:xfrm>
        </p:spPr>
        <p:txBody>
          <a:bodyPr>
            <a:noAutofit/>
          </a:bodyPr>
          <a:lstStyle/>
          <a:p>
            <a:pPr algn="l"/>
            <a:r>
              <a:rPr lang="tr-TR" b="1" dirty="0">
                <a:solidFill>
                  <a:srgbClr val="FFFF00"/>
                </a:solidFill>
              </a:rPr>
              <a:t>Z Kuşağı</a:t>
            </a:r>
            <a:r>
              <a:rPr lang="en-US" b="1" dirty="0">
                <a:solidFill>
                  <a:srgbClr val="FFFF00"/>
                </a:solidFill>
              </a:rPr>
              <a:t> </a:t>
            </a:r>
            <a:r>
              <a:rPr lang="tr-TR" b="1" dirty="0">
                <a:solidFill>
                  <a:srgbClr val="FFFF00"/>
                </a:solidFill>
              </a:rPr>
              <a:t>içi</a:t>
            </a:r>
            <a:r>
              <a:rPr lang="en-US" b="1" dirty="0">
                <a:solidFill>
                  <a:srgbClr val="FFFF00"/>
                </a:solidFill>
              </a:rPr>
              <a:t>n </a:t>
            </a:r>
            <a:r>
              <a:rPr lang="tr-TR" b="1" dirty="0">
                <a:solidFill>
                  <a:srgbClr val="FFFF00"/>
                </a:solidFill>
              </a:rPr>
              <a:t>Her şeyin Başı Sağlık</a:t>
            </a:r>
            <a:r>
              <a:rPr lang="en-US" b="1" dirty="0">
                <a:solidFill>
                  <a:srgbClr val="FFFF00"/>
                </a:solidFill>
              </a:rPr>
              <a:t>.</a:t>
            </a:r>
            <a:endParaRPr lang="tr-TR" sz="4800" dirty="0">
              <a:solidFill>
                <a:schemeClr val="bg1"/>
              </a:solidFill>
            </a:endParaRPr>
          </a:p>
        </p:txBody>
      </p:sp>
      <p:pic>
        <p:nvPicPr>
          <p:cNvPr id="15" name="Picture 14">
            <a:extLst>
              <a:ext uri="{FF2B5EF4-FFF2-40B4-BE49-F238E27FC236}">
                <a16:creationId xmlns:a16="http://schemas.microsoft.com/office/drawing/2014/main" id="{07694C19-21BD-4045-897B-AE241812DEF6}"/>
              </a:ext>
            </a:extLst>
          </p:cNvPr>
          <p:cNvPicPr>
            <a:picLocks noChangeAspect="1"/>
          </p:cNvPicPr>
          <p:nvPr/>
        </p:nvPicPr>
        <p:blipFill>
          <a:blip r:embed="rId4"/>
          <a:stretch>
            <a:fillRect/>
          </a:stretch>
        </p:blipFill>
        <p:spPr>
          <a:xfrm>
            <a:off x="8429846" y="2194375"/>
            <a:ext cx="2314575" cy="2219325"/>
          </a:xfrm>
          <a:prstGeom prst="rect">
            <a:avLst/>
          </a:prstGeom>
        </p:spPr>
      </p:pic>
      <p:pic>
        <p:nvPicPr>
          <p:cNvPr id="18" name="Picture 17">
            <a:extLst>
              <a:ext uri="{FF2B5EF4-FFF2-40B4-BE49-F238E27FC236}">
                <a16:creationId xmlns:a16="http://schemas.microsoft.com/office/drawing/2014/main" id="{A3430C7E-D7A2-45C3-887F-1920B69E1187}"/>
              </a:ext>
            </a:extLst>
          </p:cNvPr>
          <p:cNvPicPr>
            <a:picLocks noChangeAspect="1"/>
          </p:cNvPicPr>
          <p:nvPr/>
        </p:nvPicPr>
        <p:blipFill>
          <a:blip r:embed="rId5"/>
          <a:stretch>
            <a:fillRect/>
          </a:stretch>
        </p:blipFill>
        <p:spPr>
          <a:xfrm>
            <a:off x="6791316" y="2915322"/>
            <a:ext cx="1606769" cy="1516162"/>
          </a:xfrm>
          <a:prstGeom prst="rect">
            <a:avLst/>
          </a:prstGeom>
        </p:spPr>
      </p:pic>
      <p:pic>
        <p:nvPicPr>
          <p:cNvPr id="20" name="Picture 19">
            <a:extLst>
              <a:ext uri="{FF2B5EF4-FFF2-40B4-BE49-F238E27FC236}">
                <a16:creationId xmlns:a16="http://schemas.microsoft.com/office/drawing/2014/main" id="{ABB95218-6B32-4983-B0CB-40D0A358C03C}"/>
              </a:ext>
            </a:extLst>
          </p:cNvPr>
          <p:cNvPicPr>
            <a:picLocks noChangeAspect="1"/>
          </p:cNvPicPr>
          <p:nvPr/>
        </p:nvPicPr>
        <p:blipFill>
          <a:blip r:embed="rId6"/>
          <a:stretch>
            <a:fillRect/>
          </a:stretch>
        </p:blipFill>
        <p:spPr>
          <a:xfrm>
            <a:off x="10789828" y="2581419"/>
            <a:ext cx="1314692" cy="1549160"/>
          </a:xfrm>
          <a:prstGeom prst="rect">
            <a:avLst/>
          </a:prstGeom>
        </p:spPr>
      </p:pic>
      <p:pic>
        <p:nvPicPr>
          <p:cNvPr id="22" name="Picture 21">
            <a:extLst>
              <a:ext uri="{FF2B5EF4-FFF2-40B4-BE49-F238E27FC236}">
                <a16:creationId xmlns:a16="http://schemas.microsoft.com/office/drawing/2014/main" id="{1DEFD824-60DC-40A5-A2DB-5055871E88D2}"/>
              </a:ext>
            </a:extLst>
          </p:cNvPr>
          <p:cNvPicPr>
            <a:picLocks noChangeAspect="1"/>
          </p:cNvPicPr>
          <p:nvPr/>
        </p:nvPicPr>
        <p:blipFill>
          <a:blip r:embed="rId7"/>
          <a:stretch>
            <a:fillRect/>
          </a:stretch>
        </p:blipFill>
        <p:spPr>
          <a:xfrm>
            <a:off x="10376816" y="4276960"/>
            <a:ext cx="1777299" cy="1720765"/>
          </a:xfrm>
          <a:prstGeom prst="rect">
            <a:avLst/>
          </a:prstGeom>
        </p:spPr>
      </p:pic>
      <p:pic>
        <p:nvPicPr>
          <p:cNvPr id="24" name="Picture 23">
            <a:extLst>
              <a:ext uri="{FF2B5EF4-FFF2-40B4-BE49-F238E27FC236}">
                <a16:creationId xmlns:a16="http://schemas.microsoft.com/office/drawing/2014/main" id="{1B0CC44C-BCAA-40AA-B526-180C43A01729}"/>
              </a:ext>
            </a:extLst>
          </p:cNvPr>
          <p:cNvPicPr>
            <a:picLocks noChangeAspect="1"/>
          </p:cNvPicPr>
          <p:nvPr/>
        </p:nvPicPr>
        <p:blipFill>
          <a:blip r:embed="rId8"/>
          <a:stretch>
            <a:fillRect/>
          </a:stretch>
        </p:blipFill>
        <p:spPr>
          <a:xfrm>
            <a:off x="6892400" y="4469840"/>
            <a:ext cx="3384039" cy="1942858"/>
          </a:xfrm>
          <a:prstGeom prst="rect">
            <a:avLst/>
          </a:prstGeom>
        </p:spPr>
      </p:pic>
      <p:pic>
        <p:nvPicPr>
          <p:cNvPr id="4" name="Picture 3">
            <a:extLst>
              <a:ext uri="{FF2B5EF4-FFF2-40B4-BE49-F238E27FC236}">
                <a16:creationId xmlns:a16="http://schemas.microsoft.com/office/drawing/2014/main" id="{9BC7B44D-0819-441D-8B77-59300BADE4B4}"/>
              </a:ext>
            </a:extLst>
          </p:cNvPr>
          <p:cNvPicPr>
            <a:picLocks noChangeAspect="1"/>
          </p:cNvPicPr>
          <p:nvPr/>
        </p:nvPicPr>
        <p:blipFill>
          <a:blip r:embed="rId9"/>
          <a:stretch>
            <a:fillRect/>
          </a:stretch>
        </p:blipFill>
        <p:spPr>
          <a:xfrm>
            <a:off x="3981441" y="20275"/>
            <a:ext cx="2809875" cy="1653755"/>
          </a:xfrm>
          <a:prstGeom prst="rect">
            <a:avLst/>
          </a:prstGeom>
        </p:spPr>
      </p:pic>
      <p:pic>
        <p:nvPicPr>
          <p:cNvPr id="11" name="Picture 10">
            <a:extLst>
              <a:ext uri="{FF2B5EF4-FFF2-40B4-BE49-F238E27FC236}">
                <a16:creationId xmlns:a16="http://schemas.microsoft.com/office/drawing/2014/main" id="{D89077AE-78C7-42E5-BE6E-60688FCAFD47}"/>
              </a:ext>
            </a:extLst>
          </p:cNvPr>
          <p:cNvPicPr>
            <a:picLocks noChangeAspect="1"/>
          </p:cNvPicPr>
          <p:nvPr/>
        </p:nvPicPr>
        <p:blipFill>
          <a:blip r:embed="rId10"/>
          <a:stretch>
            <a:fillRect/>
          </a:stretch>
        </p:blipFill>
        <p:spPr>
          <a:xfrm>
            <a:off x="2239861" y="370815"/>
            <a:ext cx="1701801" cy="1299621"/>
          </a:xfrm>
          <a:prstGeom prst="rect">
            <a:avLst/>
          </a:prstGeom>
        </p:spPr>
      </p:pic>
      <p:sp>
        <p:nvSpPr>
          <p:cNvPr id="9" name="Oval 8">
            <a:extLst>
              <a:ext uri="{FF2B5EF4-FFF2-40B4-BE49-F238E27FC236}">
                <a16:creationId xmlns:a16="http://schemas.microsoft.com/office/drawing/2014/main" id="{D8F067EF-3BD8-4570-92E8-0D49439830D5}"/>
              </a:ext>
            </a:extLst>
          </p:cNvPr>
          <p:cNvSpPr/>
          <p:nvPr/>
        </p:nvSpPr>
        <p:spPr>
          <a:xfrm>
            <a:off x="4340506" y="1551008"/>
            <a:ext cx="381966" cy="108802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B688E32-503F-4972-84C8-17F661572339}"/>
              </a:ext>
            </a:extLst>
          </p:cNvPr>
          <p:cNvSpPr/>
          <p:nvPr/>
        </p:nvSpPr>
        <p:spPr>
          <a:xfrm>
            <a:off x="11907" y="0"/>
            <a:ext cx="3839120" cy="20597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6453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A5ADDE4-1B5B-4921-972A-C743C92BD63E}"/>
              </a:ext>
            </a:extLst>
          </p:cNvPr>
          <p:cNvPicPr>
            <a:picLocks noChangeAspect="1"/>
          </p:cNvPicPr>
          <p:nvPr/>
        </p:nvPicPr>
        <p:blipFill>
          <a:blip r:embed="rId2"/>
          <a:stretch>
            <a:fillRect/>
          </a:stretch>
        </p:blipFill>
        <p:spPr>
          <a:xfrm>
            <a:off x="0" y="0"/>
            <a:ext cx="5873675" cy="6385319"/>
          </a:xfrm>
          <a:prstGeom prst="rect">
            <a:avLst/>
          </a:prstGeom>
        </p:spPr>
      </p:pic>
      <p:sp>
        <p:nvSpPr>
          <p:cNvPr id="6" name="Footer Placeholder 5">
            <a:extLst>
              <a:ext uri="{FF2B5EF4-FFF2-40B4-BE49-F238E27FC236}">
                <a16:creationId xmlns:a16="http://schemas.microsoft.com/office/drawing/2014/main" id="{7ECDA431-19BC-4192-8480-C67378D0C3E6}"/>
              </a:ext>
            </a:extLst>
          </p:cNvPr>
          <p:cNvSpPr>
            <a:spLocks noGrp="1"/>
          </p:cNvSpPr>
          <p:nvPr>
            <p:ph type="ftr" sz="quarter" idx="11"/>
          </p:nvPr>
        </p:nvSpPr>
        <p:spPr/>
        <p:txBody>
          <a:bodyPr/>
          <a:lstStyle/>
          <a:p>
            <a:r>
              <a:rPr lang="en-US"/>
              <a:t>Alper Kaan Paker</a:t>
            </a:r>
          </a:p>
        </p:txBody>
      </p:sp>
      <p:sp>
        <p:nvSpPr>
          <p:cNvPr id="7" name="Slide Number Placeholder 6">
            <a:extLst>
              <a:ext uri="{FF2B5EF4-FFF2-40B4-BE49-F238E27FC236}">
                <a16:creationId xmlns:a16="http://schemas.microsoft.com/office/drawing/2014/main" id="{D377EBB9-AA37-484F-AB33-9B3F1EE8DDC6}"/>
              </a:ext>
            </a:extLst>
          </p:cNvPr>
          <p:cNvSpPr>
            <a:spLocks noGrp="1"/>
          </p:cNvSpPr>
          <p:nvPr>
            <p:ph type="sldNum" sz="quarter" idx="12"/>
          </p:nvPr>
        </p:nvSpPr>
        <p:spPr/>
        <p:txBody>
          <a:bodyPr/>
          <a:lstStyle/>
          <a:p>
            <a:fld id="{C669478C-1D8E-4055-88F1-40945EFDB321}" type="slidenum">
              <a:rPr lang="en-US" smtClean="0"/>
              <a:t>9</a:t>
            </a:fld>
            <a:endParaRPr lang="en-US"/>
          </a:p>
        </p:txBody>
      </p:sp>
      <p:sp>
        <p:nvSpPr>
          <p:cNvPr id="13" name="Title 1">
            <a:extLst>
              <a:ext uri="{FF2B5EF4-FFF2-40B4-BE49-F238E27FC236}">
                <a16:creationId xmlns:a16="http://schemas.microsoft.com/office/drawing/2014/main" id="{2725FE6C-29AD-41DC-ABAA-580A6F82A05D}"/>
              </a:ext>
            </a:extLst>
          </p:cNvPr>
          <p:cNvSpPr>
            <a:spLocks noGrp="1"/>
          </p:cNvSpPr>
          <p:nvPr>
            <p:ph type="ctrTitle"/>
          </p:nvPr>
        </p:nvSpPr>
        <p:spPr>
          <a:xfrm>
            <a:off x="5906912" y="11494"/>
            <a:ext cx="3192548" cy="3724363"/>
          </a:xfrm>
        </p:spPr>
        <p:txBody>
          <a:bodyPr>
            <a:noAutofit/>
          </a:bodyPr>
          <a:lstStyle/>
          <a:p>
            <a:pPr algn="l"/>
            <a:r>
              <a:rPr lang="tr-TR" sz="4000" b="1" dirty="0">
                <a:solidFill>
                  <a:srgbClr val="FFFF00"/>
                </a:solidFill>
              </a:rPr>
              <a:t>Z Kuşağı</a:t>
            </a:r>
            <a:r>
              <a:rPr lang="en-US" sz="4000" b="1" dirty="0">
                <a:solidFill>
                  <a:srgbClr val="FFFF00"/>
                </a:solidFill>
              </a:rPr>
              <a:t> </a:t>
            </a:r>
            <a:r>
              <a:rPr lang="tr-TR" sz="4000" b="1" dirty="0">
                <a:solidFill>
                  <a:srgbClr val="FFFF00"/>
                </a:solidFill>
              </a:rPr>
              <a:t>diğer</a:t>
            </a:r>
            <a:r>
              <a:rPr lang="en-US" sz="4000" b="1" dirty="0">
                <a:solidFill>
                  <a:srgbClr val="FFFF00"/>
                </a:solidFill>
              </a:rPr>
              <a:t> </a:t>
            </a:r>
            <a:r>
              <a:rPr lang="tr-TR" sz="4000" b="1" dirty="0">
                <a:solidFill>
                  <a:srgbClr val="FFFF00"/>
                </a:solidFill>
              </a:rPr>
              <a:t>kuşaklardan</a:t>
            </a:r>
            <a:r>
              <a:rPr lang="en-US" sz="4000" b="1" dirty="0">
                <a:solidFill>
                  <a:srgbClr val="FFFF00"/>
                </a:solidFill>
              </a:rPr>
              <a:t> </a:t>
            </a:r>
            <a:r>
              <a:rPr lang="tr-TR" sz="4000" b="1" dirty="0">
                <a:solidFill>
                  <a:srgbClr val="FFFF00"/>
                </a:solidFill>
              </a:rPr>
              <a:t>kendisine</a:t>
            </a:r>
            <a:r>
              <a:rPr lang="en-US" sz="4000" b="1" dirty="0">
                <a:solidFill>
                  <a:srgbClr val="FFFF00"/>
                </a:solidFill>
              </a:rPr>
              <a:t> </a:t>
            </a:r>
            <a:r>
              <a:rPr lang="tr-TR" sz="4000" b="1" dirty="0">
                <a:solidFill>
                  <a:srgbClr val="FFFF00"/>
                </a:solidFill>
              </a:rPr>
              <a:t>ulaşan</a:t>
            </a:r>
            <a:r>
              <a:rPr lang="en-US" sz="4000" b="1" dirty="0">
                <a:solidFill>
                  <a:srgbClr val="FFFF00"/>
                </a:solidFill>
              </a:rPr>
              <a:t> </a:t>
            </a:r>
            <a:r>
              <a:rPr lang="tr-TR" sz="4000" b="1" dirty="0">
                <a:solidFill>
                  <a:srgbClr val="FFFF00"/>
                </a:solidFill>
              </a:rPr>
              <a:t>güzel</a:t>
            </a:r>
            <a:r>
              <a:rPr lang="en-US" sz="4000" b="1" dirty="0">
                <a:solidFill>
                  <a:srgbClr val="FFFF00"/>
                </a:solidFill>
              </a:rPr>
              <a:t> </a:t>
            </a:r>
            <a:r>
              <a:rPr lang="tr-TR" sz="4000" b="1" dirty="0">
                <a:solidFill>
                  <a:srgbClr val="FFFF00"/>
                </a:solidFill>
              </a:rPr>
              <a:t>sözlere</a:t>
            </a:r>
            <a:r>
              <a:rPr lang="en-US" sz="4000" b="1" dirty="0">
                <a:solidFill>
                  <a:srgbClr val="FFFF00"/>
                </a:solidFill>
              </a:rPr>
              <a:t> </a:t>
            </a:r>
            <a:r>
              <a:rPr lang="tr-TR" sz="4000" b="1" dirty="0">
                <a:solidFill>
                  <a:srgbClr val="FFFF00"/>
                </a:solidFill>
              </a:rPr>
              <a:t>önem</a:t>
            </a:r>
            <a:r>
              <a:rPr lang="en-US" sz="4000" b="1" dirty="0">
                <a:solidFill>
                  <a:srgbClr val="FFFF00"/>
                </a:solidFill>
              </a:rPr>
              <a:t> ve </a:t>
            </a:r>
            <a:r>
              <a:rPr lang="tr-TR" sz="4000" b="1" dirty="0">
                <a:solidFill>
                  <a:srgbClr val="FFFF00"/>
                </a:solidFill>
              </a:rPr>
              <a:t>değer</a:t>
            </a:r>
            <a:r>
              <a:rPr lang="en-US" sz="4000" b="1" dirty="0">
                <a:solidFill>
                  <a:srgbClr val="FFFF00"/>
                </a:solidFill>
              </a:rPr>
              <a:t> </a:t>
            </a:r>
            <a:r>
              <a:rPr lang="tr-TR" sz="4000" b="1" dirty="0">
                <a:solidFill>
                  <a:srgbClr val="FFFF00"/>
                </a:solidFill>
              </a:rPr>
              <a:t>verir</a:t>
            </a:r>
            <a:r>
              <a:rPr lang="en-US" sz="4000" b="1" dirty="0">
                <a:solidFill>
                  <a:srgbClr val="FFFF00"/>
                </a:solidFill>
              </a:rPr>
              <a:t>.</a:t>
            </a:r>
            <a:endParaRPr lang="tr-TR" sz="3200" dirty="0">
              <a:solidFill>
                <a:schemeClr val="bg1"/>
              </a:solidFill>
            </a:endParaRPr>
          </a:p>
        </p:txBody>
      </p:sp>
      <p:pic>
        <p:nvPicPr>
          <p:cNvPr id="9" name="Picture 8">
            <a:extLst>
              <a:ext uri="{FF2B5EF4-FFF2-40B4-BE49-F238E27FC236}">
                <a16:creationId xmlns:a16="http://schemas.microsoft.com/office/drawing/2014/main" id="{AE6698B8-E7E2-41F2-8C5F-9267E41AFA6F}"/>
              </a:ext>
            </a:extLst>
          </p:cNvPr>
          <p:cNvPicPr>
            <a:picLocks noChangeAspect="1"/>
          </p:cNvPicPr>
          <p:nvPr/>
        </p:nvPicPr>
        <p:blipFill>
          <a:blip r:embed="rId3"/>
          <a:stretch>
            <a:fillRect/>
          </a:stretch>
        </p:blipFill>
        <p:spPr>
          <a:xfrm>
            <a:off x="6021226" y="3806266"/>
            <a:ext cx="2743200" cy="2601003"/>
          </a:xfrm>
          <a:prstGeom prst="rect">
            <a:avLst/>
          </a:prstGeom>
        </p:spPr>
      </p:pic>
      <p:pic>
        <p:nvPicPr>
          <p:cNvPr id="3" name="Picture 2">
            <a:extLst>
              <a:ext uri="{FF2B5EF4-FFF2-40B4-BE49-F238E27FC236}">
                <a16:creationId xmlns:a16="http://schemas.microsoft.com/office/drawing/2014/main" id="{0C2385D0-D01C-4A0F-BE89-C066F75E7FC2}"/>
              </a:ext>
            </a:extLst>
          </p:cNvPr>
          <p:cNvPicPr>
            <a:picLocks noChangeAspect="1"/>
          </p:cNvPicPr>
          <p:nvPr/>
        </p:nvPicPr>
        <p:blipFill>
          <a:blip r:embed="rId4"/>
          <a:stretch>
            <a:fillRect/>
          </a:stretch>
        </p:blipFill>
        <p:spPr>
          <a:xfrm>
            <a:off x="9292862" y="0"/>
            <a:ext cx="2836522" cy="2823031"/>
          </a:xfrm>
          <a:prstGeom prst="rect">
            <a:avLst/>
          </a:prstGeom>
        </p:spPr>
      </p:pic>
      <p:pic>
        <p:nvPicPr>
          <p:cNvPr id="8" name="Picture 7">
            <a:extLst>
              <a:ext uri="{FF2B5EF4-FFF2-40B4-BE49-F238E27FC236}">
                <a16:creationId xmlns:a16="http://schemas.microsoft.com/office/drawing/2014/main" id="{A76FEC1A-E40E-45A5-8F8B-833E3B4C6741}"/>
              </a:ext>
            </a:extLst>
          </p:cNvPr>
          <p:cNvPicPr>
            <a:picLocks noChangeAspect="1"/>
          </p:cNvPicPr>
          <p:nvPr/>
        </p:nvPicPr>
        <p:blipFill>
          <a:blip r:embed="rId5"/>
          <a:stretch>
            <a:fillRect/>
          </a:stretch>
        </p:blipFill>
        <p:spPr>
          <a:xfrm>
            <a:off x="9218165" y="2871382"/>
            <a:ext cx="2895600" cy="2111038"/>
          </a:xfrm>
          <a:prstGeom prst="rect">
            <a:avLst/>
          </a:prstGeom>
        </p:spPr>
      </p:pic>
      <p:pic>
        <p:nvPicPr>
          <p:cNvPr id="15" name="Picture 14">
            <a:extLst>
              <a:ext uri="{FF2B5EF4-FFF2-40B4-BE49-F238E27FC236}">
                <a16:creationId xmlns:a16="http://schemas.microsoft.com/office/drawing/2014/main" id="{E3FE9940-D9D9-4FAF-B5AC-BC5AAF19B42E}"/>
              </a:ext>
            </a:extLst>
          </p:cNvPr>
          <p:cNvPicPr>
            <a:picLocks noChangeAspect="1"/>
          </p:cNvPicPr>
          <p:nvPr/>
        </p:nvPicPr>
        <p:blipFill>
          <a:blip r:embed="rId6"/>
          <a:stretch>
            <a:fillRect/>
          </a:stretch>
        </p:blipFill>
        <p:spPr>
          <a:xfrm>
            <a:off x="9221765" y="5048820"/>
            <a:ext cx="2446360" cy="1370415"/>
          </a:xfrm>
          <a:prstGeom prst="rect">
            <a:avLst/>
          </a:prstGeom>
        </p:spPr>
      </p:pic>
      <p:sp>
        <p:nvSpPr>
          <p:cNvPr id="17" name="Rectangle 16">
            <a:extLst>
              <a:ext uri="{FF2B5EF4-FFF2-40B4-BE49-F238E27FC236}">
                <a16:creationId xmlns:a16="http://schemas.microsoft.com/office/drawing/2014/main" id="{4758A1BD-D19B-4310-B68A-075A0375A5D0}"/>
              </a:ext>
            </a:extLst>
          </p:cNvPr>
          <p:cNvSpPr/>
          <p:nvPr/>
        </p:nvSpPr>
        <p:spPr>
          <a:xfrm>
            <a:off x="11907" y="0"/>
            <a:ext cx="3788568" cy="20002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9379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74FFEA7-EACB-4E88-9BC5-3A4B215CC21D}"/>
              </a:ext>
            </a:extLst>
          </p:cNvPr>
          <p:cNvPicPr>
            <a:picLocks noChangeAspect="1"/>
          </p:cNvPicPr>
          <p:nvPr/>
        </p:nvPicPr>
        <p:blipFill>
          <a:blip r:embed="rId2"/>
          <a:stretch>
            <a:fillRect/>
          </a:stretch>
        </p:blipFill>
        <p:spPr>
          <a:xfrm>
            <a:off x="1" y="0"/>
            <a:ext cx="6523362" cy="6433073"/>
          </a:xfrm>
          <a:prstGeom prst="rect">
            <a:avLst/>
          </a:prstGeom>
        </p:spPr>
      </p:pic>
      <p:sp>
        <p:nvSpPr>
          <p:cNvPr id="5" name="Footer Placeholder 4">
            <a:extLst>
              <a:ext uri="{FF2B5EF4-FFF2-40B4-BE49-F238E27FC236}">
                <a16:creationId xmlns:a16="http://schemas.microsoft.com/office/drawing/2014/main" id="{0FF78535-29C4-4821-9F78-4D9468CDDBFD}"/>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A3F1B568-F7AD-4645-99DF-F3FE9164C031}"/>
              </a:ext>
            </a:extLst>
          </p:cNvPr>
          <p:cNvSpPr>
            <a:spLocks noGrp="1"/>
          </p:cNvSpPr>
          <p:nvPr>
            <p:ph type="sldNum" sz="quarter" idx="12"/>
          </p:nvPr>
        </p:nvSpPr>
        <p:spPr/>
        <p:txBody>
          <a:bodyPr/>
          <a:lstStyle/>
          <a:p>
            <a:fld id="{C669478C-1D8E-4055-88F1-40945EFDB321}" type="slidenum">
              <a:rPr lang="en-US" smtClean="0"/>
              <a:t>10</a:t>
            </a:fld>
            <a:endParaRPr lang="en-US"/>
          </a:p>
        </p:txBody>
      </p:sp>
      <p:pic>
        <p:nvPicPr>
          <p:cNvPr id="13" name="Picture 12">
            <a:extLst>
              <a:ext uri="{FF2B5EF4-FFF2-40B4-BE49-F238E27FC236}">
                <a16:creationId xmlns:a16="http://schemas.microsoft.com/office/drawing/2014/main" id="{9B8CE532-CE68-4000-BEFA-64F3AE251E56}"/>
              </a:ext>
            </a:extLst>
          </p:cNvPr>
          <p:cNvPicPr>
            <a:picLocks noChangeAspect="1"/>
          </p:cNvPicPr>
          <p:nvPr/>
        </p:nvPicPr>
        <p:blipFill>
          <a:blip r:embed="rId3">
            <a:alphaModFix amt="56000"/>
          </a:blip>
          <a:stretch>
            <a:fillRect/>
          </a:stretch>
        </p:blipFill>
        <p:spPr>
          <a:xfrm>
            <a:off x="6534066" y="0"/>
            <a:ext cx="5642335" cy="1609725"/>
          </a:xfrm>
          <a:prstGeom prst="rect">
            <a:avLst/>
          </a:prstGeom>
        </p:spPr>
      </p:pic>
      <p:pic>
        <p:nvPicPr>
          <p:cNvPr id="4" name="Picture 3">
            <a:extLst>
              <a:ext uri="{FF2B5EF4-FFF2-40B4-BE49-F238E27FC236}">
                <a16:creationId xmlns:a16="http://schemas.microsoft.com/office/drawing/2014/main" id="{14D11578-D14B-4F3D-B1D9-B23AB30DE9F0}"/>
              </a:ext>
            </a:extLst>
          </p:cNvPr>
          <p:cNvPicPr>
            <a:picLocks noChangeAspect="1"/>
          </p:cNvPicPr>
          <p:nvPr/>
        </p:nvPicPr>
        <p:blipFill>
          <a:blip r:embed="rId4">
            <a:alphaModFix amt="56000"/>
          </a:blip>
          <a:stretch>
            <a:fillRect/>
          </a:stretch>
        </p:blipFill>
        <p:spPr>
          <a:xfrm>
            <a:off x="6650310" y="1962794"/>
            <a:ext cx="5389289" cy="3377183"/>
          </a:xfrm>
          <a:prstGeom prst="rect">
            <a:avLst/>
          </a:prstGeom>
        </p:spPr>
      </p:pic>
      <p:sp>
        <p:nvSpPr>
          <p:cNvPr id="11" name="Title 1">
            <a:extLst>
              <a:ext uri="{FF2B5EF4-FFF2-40B4-BE49-F238E27FC236}">
                <a16:creationId xmlns:a16="http://schemas.microsoft.com/office/drawing/2014/main" id="{079BE635-A129-46C2-A4EA-273A1A67A6ED}"/>
              </a:ext>
            </a:extLst>
          </p:cNvPr>
          <p:cNvSpPr>
            <a:spLocks noGrp="1"/>
          </p:cNvSpPr>
          <p:nvPr>
            <p:ph type="ctrTitle"/>
          </p:nvPr>
        </p:nvSpPr>
        <p:spPr>
          <a:xfrm>
            <a:off x="6631260" y="2049467"/>
            <a:ext cx="5479067" cy="4170358"/>
          </a:xfrm>
        </p:spPr>
        <p:txBody>
          <a:bodyPr>
            <a:noAutofit/>
          </a:bodyPr>
          <a:lstStyle/>
          <a:p>
            <a:pPr algn="l"/>
            <a:r>
              <a:rPr lang="tr-TR" b="1" dirty="0">
                <a:solidFill>
                  <a:srgbClr val="FFFF00"/>
                </a:solidFill>
              </a:rPr>
              <a:t>Z Kuşağı</a:t>
            </a:r>
            <a:r>
              <a:rPr lang="en-US" b="1" dirty="0">
                <a:solidFill>
                  <a:srgbClr val="FFFF00"/>
                </a:solidFill>
              </a:rPr>
              <a:t>, can </a:t>
            </a:r>
            <a:r>
              <a:rPr lang="tr-TR" b="1" dirty="0">
                <a:solidFill>
                  <a:srgbClr val="FFFF00"/>
                </a:solidFill>
              </a:rPr>
              <a:t>dostun</a:t>
            </a:r>
            <a:r>
              <a:rPr lang="en-US" b="1" dirty="0">
                <a:solidFill>
                  <a:srgbClr val="FFFF00"/>
                </a:solidFill>
              </a:rPr>
              <a:t> ne demek </a:t>
            </a:r>
            <a:r>
              <a:rPr lang="tr-TR" b="1" dirty="0">
                <a:solidFill>
                  <a:srgbClr val="FFFF00"/>
                </a:solidFill>
              </a:rPr>
              <a:t>olduğunu</a:t>
            </a:r>
            <a:r>
              <a:rPr lang="en-US" b="1" dirty="0">
                <a:solidFill>
                  <a:srgbClr val="FFFF00"/>
                </a:solidFill>
              </a:rPr>
              <a:t> </a:t>
            </a:r>
            <a:r>
              <a:rPr lang="tr-TR" b="1" dirty="0">
                <a:solidFill>
                  <a:srgbClr val="FFFF00"/>
                </a:solidFill>
              </a:rPr>
              <a:t>bilir</a:t>
            </a:r>
            <a:r>
              <a:rPr lang="en-US" b="1" dirty="0">
                <a:solidFill>
                  <a:srgbClr val="FFFF00"/>
                </a:solidFill>
              </a:rPr>
              <a:t> ve </a:t>
            </a:r>
            <a:r>
              <a:rPr lang="tr-TR" b="1" dirty="0">
                <a:solidFill>
                  <a:srgbClr val="FFFF00"/>
                </a:solidFill>
              </a:rPr>
              <a:t>ona</a:t>
            </a:r>
            <a:r>
              <a:rPr lang="en-US" b="1" dirty="0">
                <a:solidFill>
                  <a:srgbClr val="FFFF00"/>
                </a:solidFill>
              </a:rPr>
              <a:t> </a:t>
            </a:r>
            <a:r>
              <a:rPr lang="tr-TR" b="1" dirty="0">
                <a:solidFill>
                  <a:srgbClr val="FFFF00"/>
                </a:solidFill>
              </a:rPr>
              <a:t>sahip</a:t>
            </a:r>
            <a:r>
              <a:rPr lang="en-US" b="1" dirty="0">
                <a:solidFill>
                  <a:srgbClr val="FFFF00"/>
                </a:solidFill>
              </a:rPr>
              <a:t> </a:t>
            </a:r>
            <a:r>
              <a:rPr lang="tr-TR" b="1" dirty="0">
                <a:solidFill>
                  <a:srgbClr val="FFFF00"/>
                </a:solidFill>
              </a:rPr>
              <a:t>olmak</a:t>
            </a:r>
            <a:r>
              <a:rPr lang="en-US" b="1" dirty="0">
                <a:solidFill>
                  <a:srgbClr val="FFFF00"/>
                </a:solidFill>
              </a:rPr>
              <a:t> </a:t>
            </a:r>
            <a:r>
              <a:rPr lang="tr-TR" b="1" dirty="0">
                <a:solidFill>
                  <a:srgbClr val="FFFF00"/>
                </a:solidFill>
              </a:rPr>
              <a:t>ister</a:t>
            </a:r>
            <a:r>
              <a:rPr lang="en-US" b="1" dirty="0">
                <a:solidFill>
                  <a:srgbClr val="FFFF00"/>
                </a:solidFill>
              </a:rPr>
              <a:t>.</a:t>
            </a:r>
            <a:endParaRPr lang="tr-TR" sz="4800" dirty="0">
              <a:solidFill>
                <a:schemeClr val="bg1"/>
              </a:solidFill>
            </a:endParaRPr>
          </a:p>
        </p:txBody>
      </p:sp>
      <p:pic>
        <p:nvPicPr>
          <p:cNvPr id="8" name="Picture 7">
            <a:extLst>
              <a:ext uri="{FF2B5EF4-FFF2-40B4-BE49-F238E27FC236}">
                <a16:creationId xmlns:a16="http://schemas.microsoft.com/office/drawing/2014/main" id="{5CB9F31D-0493-4498-9AE9-F410809F7CA6}"/>
              </a:ext>
            </a:extLst>
          </p:cNvPr>
          <p:cNvPicPr>
            <a:picLocks noChangeAspect="1"/>
          </p:cNvPicPr>
          <p:nvPr/>
        </p:nvPicPr>
        <p:blipFill>
          <a:blip r:embed="rId5"/>
          <a:stretch>
            <a:fillRect/>
          </a:stretch>
        </p:blipFill>
        <p:spPr>
          <a:xfrm>
            <a:off x="4478354" y="1"/>
            <a:ext cx="2018448" cy="1827552"/>
          </a:xfrm>
          <a:prstGeom prst="rect">
            <a:avLst/>
          </a:prstGeom>
        </p:spPr>
      </p:pic>
      <p:sp>
        <p:nvSpPr>
          <p:cNvPr id="15" name="Rectangle 14">
            <a:extLst>
              <a:ext uri="{FF2B5EF4-FFF2-40B4-BE49-F238E27FC236}">
                <a16:creationId xmlns:a16="http://schemas.microsoft.com/office/drawing/2014/main" id="{6C30F778-E08E-4B0E-A324-411130792CA5}"/>
              </a:ext>
            </a:extLst>
          </p:cNvPr>
          <p:cNvSpPr/>
          <p:nvPr/>
        </p:nvSpPr>
        <p:spPr>
          <a:xfrm>
            <a:off x="11907" y="0"/>
            <a:ext cx="2626518" cy="2095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047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B177B4-EF6A-4D1A-B19E-78EE0EB1370A}"/>
              </a:ext>
            </a:extLst>
          </p:cNvPr>
          <p:cNvPicPr>
            <a:picLocks noChangeAspect="1"/>
          </p:cNvPicPr>
          <p:nvPr/>
        </p:nvPicPr>
        <p:blipFill>
          <a:blip r:embed="rId2"/>
          <a:stretch>
            <a:fillRect/>
          </a:stretch>
        </p:blipFill>
        <p:spPr>
          <a:xfrm>
            <a:off x="0" y="-856"/>
            <a:ext cx="6440466" cy="6455444"/>
          </a:xfrm>
          <a:prstGeom prst="rect">
            <a:avLst/>
          </a:prstGeom>
        </p:spPr>
      </p:pic>
      <p:sp>
        <p:nvSpPr>
          <p:cNvPr id="5" name="Footer Placeholder 4">
            <a:extLst>
              <a:ext uri="{FF2B5EF4-FFF2-40B4-BE49-F238E27FC236}">
                <a16:creationId xmlns:a16="http://schemas.microsoft.com/office/drawing/2014/main" id="{3E76BA0D-D58C-4D3E-9112-3B357C4133DB}"/>
              </a:ext>
            </a:extLst>
          </p:cNvPr>
          <p:cNvSpPr>
            <a:spLocks noGrp="1"/>
          </p:cNvSpPr>
          <p:nvPr>
            <p:ph type="ftr" sz="quarter" idx="11"/>
          </p:nvPr>
        </p:nvSpPr>
        <p:spPr/>
        <p:txBody>
          <a:bodyPr/>
          <a:lstStyle/>
          <a:p>
            <a:r>
              <a:rPr lang="en-US"/>
              <a:t>Alper Kaan Paker</a:t>
            </a:r>
          </a:p>
        </p:txBody>
      </p:sp>
      <p:sp>
        <p:nvSpPr>
          <p:cNvPr id="6" name="Slide Number Placeholder 5">
            <a:extLst>
              <a:ext uri="{FF2B5EF4-FFF2-40B4-BE49-F238E27FC236}">
                <a16:creationId xmlns:a16="http://schemas.microsoft.com/office/drawing/2014/main" id="{4477936D-CE3C-4917-8665-E35749BCDAA5}"/>
              </a:ext>
            </a:extLst>
          </p:cNvPr>
          <p:cNvSpPr>
            <a:spLocks noGrp="1"/>
          </p:cNvSpPr>
          <p:nvPr>
            <p:ph type="sldNum" sz="quarter" idx="12"/>
          </p:nvPr>
        </p:nvSpPr>
        <p:spPr/>
        <p:txBody>
          <a:bodyPr/>
          <a:lstStyle/>
          <a:p>
            <a:fld id="{C669478C-1D8E-4055-88F1-40945EFDB321}" type="slidenum">
              <a:rPr lang="en-US" smtClean="0"/>
              <a:t>11</a:t>
            </a:fld>
            <a:endParaRPr lang="en-US"/>
          </a:p>
        </p:txBody>
      </p:sp>
      <p:pic>
        <p:nvPicPr>
          <p:cNvPr id="8" name="Picture 7">
            <a:extLst>
              <a:ext uri="{FF2B5EF4-FFF2-40B4-BE49-F238E27FC236}">
                <a16:creationId xmlns:a16="http://schemas.microsoft.com/office/drawing/2014/main" id="{EB5C4596-3E6D-4D63-8D56-015AF8DD69B7}"/>
              </a:ext>
            </a:extLst>
          </p:cNvPr>
          <p:cNvPicPr>
            <a:picLocks noChangeAspect="1"/>
          </p:cNvPicPr>
          <p:nvPr/>
        </p:nvPicPr>
        <p:blipFill>
          <a:blip r:embed="rId3"/>
          <a:stretch>
            <a:fillRect/>
          </a:stretch>
        </p:blipFill>
        <p:spPr>
          <a:xfrm>
            <a:off x="6499521" y="4380779"/>
            <a:ext cx="2067800" cy="2019210"/>
          </a:xfrm>
          <a:prstGeom prst="rect">
            <a:avLst/>
          </a:prstGeom>
        </p:spPr>
      </p:pic>
      <p:pic>
        <p:nvPicPr>
          <p:cNvPr id="9" name="Picture 8">
            <a:extLst>
              <a:ext uri="{FF2B5EF4-FFF2-40B4-BE49-F238E27FC236}">
                <a16:creationId xmlns:a16="http://schemas.microsoft.com/office/drawing/2014/main" id="{3299D454-60F1-4A96-BDB8-593779CB0DB6}"/>
              </a:ext>
            </a:extLst>
          </p:cNvPr>
          <p:cNvPicPr>
            <a:picLocks noChangeAspect="1"/>
          </p:cNvPicPr>
          <p:nvPr/>
        </p:nvPicPr>
        <p:blipFill>
          <a:blip r:embed="rId4">
            <a:alphaModFix amt="43000"/>
          </a:blip>
          <a:stretch>
            <a:fillRect/>
          </a:stretch>
        </p:blipFill>
        <p:spPr>
          <a:xfrm>
            <a:off x="6438154" y="1716127"/>
            <a:ext cx="2486586" cy="2386748"/>
          </a:xfrm>
          <a:prstGeom prst="rect">
            <a:avLst/>
          </a:prstGeom>
        </p:spPr>
      </p:pic>
      <p:pic>
        <p:nvPicPr>
          <p:cNvPr id="15" name="Picture 14">
            <a:extLst>
              <a:ext uri="{FF2B5EF4-FFF2-40B4-BE49-F238E27FC236}">
                <a16:creationId xmlns:a16="http://schemas.microsoft.com/office/drawing/2014/main" id="{E60DD108-70D2-4958-AA59-E6C5DA86225A}"/>
              </a:ext>
            </a:extLst>
          </p:cNvPr>
          <p:cNvPicPr>
            <a:picLocks noChangeAspect="1"/>
          </p:cNvPicPr>
          <p:nvPr/>
        </p:nvPicPr>
        <p:blipFill>
          <a:blip r:embed="rId5"/>
          <a:stretch>
            <a:fillRect/>
          </a:stretch>
        </p:blipFill>
        <p:spPr>
          <a:xfrm>
            <a:off x="6440466" y="7605"/>
            <a:ext cx="5750768" cy="1708522"/>
          </a:xfrm>
          <a:prstGeom prst="rect">
            <a:avLst/>
          </a:prstGeom>
        </p:spPr>
      </p:pic>
      <p:pic>
        <p:nvPicPr>
          <p:cNvPr id="3" name="Picture 2">
            <a:extLst>
              <a:ext uri="{FF2B5EF4-FFF2-40B4-BE49-F238E27FC236}">
                <a16:creationId xmlns:a16="http://schemas.microsoft.com/office/drawing/2014/main" id="{C793B4F3-06B3-4368-8153-7FD1E39F6C0A}"/>
              </a:ext>
            </a:extLst>
          </p:cNvPr>
          <p:cNvPicPr>
            <a:picLocks noChangeAspect="1"/>
          </p:cNvPicPr>
          <p:nvPr/>
        </p:nvPicPr>
        <p:blipFill>
          <a:blip r:embed="rId6">
            <a:alphaModFix amt="43000"/>
          </a:blip>
          <a:stretch>
            <a:fillRect/>
          </a:stretch>
        </p:blipFill>
        <p:spPr>
          <a:xfrm>
            <a:off x="9473741" y="1768842"/>
            <a:ext cx="2687685" cy="2333021"/>
          </a:xfrm>
          <a:prstGeom prst="rect">
            <a:avLst/>
          </a:prstGeom>
        </p:spPr>
      </p:pic>
      <p:pic>
        <p:nvPicPr>
          <p:cNvPr id="18" name="Picture 17">
            <a:extLst>
              <a:ext uri="{FF2B5EF4-FFF2-40B4-BE49-F238E27FC236}">
                <a16:creationId xmlns:a16="http://schemas.microsoft.com/office/drawing/2014/main" id="{7681EFC5-9423-4B5D-A41F-758D56BBA613}"/>
              </a:ext>
            </a:extLst>
          </p:cNvPr>
          <p:cNvPicPr>
            <a:picLocks noChangeAspect="1"/>
          </p:cNvPicPr>
          <p:nvPr/>
        </p:nvPicPr>
        <p:blipFill>
          <a:blip r:embed="rId7"/>
          <a:stretch>
            <a:fillRect/>
          </a:stretch>
        </p:blipFill>
        <p:spPr>
          <a:xfrm>
            <a:off x="3151969" y="257494"/>
            <a:ext cx="3283873" cy="1705300"/>
          </a:xfrm>
          <a:prstGeom prst="rect">
            <a:avLst/>
          </a:prstGeom>
        </p:spPr>
      </p:pic>
      <p:pic>
        <p:nvPicPr>
          <p:cNvPr id="20" name="Picture 19">
            <a:extLst>
              <a:ext uri="{FF2B5EF4-FFF2-40B4-BE49-F238E27FC236}">
                <a16:creationId xmlns:a16="http://schemas.microsoft.com/office/drawing/2014/main" id="{33A4C0F2-6473-458E-97B4-FF6BDA46A448}"/>
              </a:ext>
            </a:extLst>
          </p:cNvPr>
          <p:cNvPicPr>
            <a:picLocks noChangeAspect="1"/>
          </p:cNvPicPr>
          <p:nvPr/>
        </p:nvPicPr>
        <p:blipFill>
          <a:blip r:embed="rId8"/>
          <a:stretch>
            <a:fillRect/>
          </a:stretch>
        </p:blipFill>
        <p:spPr>
          <a:xfrm>
            <a:off x="9271404" y="4117759"/>
            <a:ext cx="2876550" cy="2344865"/>
          </a:xfrm>
          <a:prstGeom prst="rect">
            <a:avLst/>
          </a:prstGeom>
        </p:spPr>
      </p:pic>
      <p:pic>
        <p:nvPicPr>
          <p:cNvPr id="11" name="Picture 10">
            <a:extLst>
              <a:ext uri="{FF2B5EF4-FFF2-40B4-BE49-F238E27FC236}">
                <a16:creationId xmlns:a16="http://schemas.microsoft.com/office/drawing/2014/main" id="{A68AEA9E-CC98-48B8-B89B-C6AF3A8ECD4D}"/>
              </a:ext>
            </a:extLst>
          </p:cNvPr>
          <p:cNvPicPr>
            <a:picLocks noChangeAspect="1"/>
          </p:cNvPicPr>
          <p:nvPr/>
        </p:nvPicPr>
        <p:blipFill>
          <a:blip r:embed="rId9"/>
          <a:stretch>
            <a:fillRect/>
          </a:stretch>
        </p:blipFill>
        <p:spPr>
          <a:xfrm>
            <a:off x="1619185" y="241946"/>
            <a:ext cx="1521356" cy="1139179"/>
          </a:xfrm>
          <a:prstGeom prst="rect">
            <a:avLst/>
          </a:prstGeom>
        </p:spPr>
      </p:pic>
      <p:pic>
        <p:nvPicPr>
          <p:cNvPr id="22" name="Picture 21">
            <a:extLst>
              <a:ext uri="{FF2B5EF4-FFF2-40B4-BE49-F238E27FC236}">
                <a16:creationId xmlns:a16="http://schemas.microsoft.com/office/drawing/2014/main" id="{CDA653B7-908C-4C89-BAA4-613AAD31BE7F}"/>
              </a:ext>
            </a:extLst>
          </p:cNvPr>
          <p:cNvPicPr>
            <a:picLocks noChangeAspect="1"/>
          </p:cNvPicPr>
          <p:nvPr/>
        </p:nvPicPr>
        <p:blipFill>
          <a:blip r:embed="rId10"/>
          <a:stretch>
            <a:fillRect/>
          </a:stretch>
        </p:blipFill>
        <p:spPr>
          <a:xfrm>
            <a:off x="7905833" y="3186128"/>
            <a:ext cx="2051187" cy="1366822"/>
          </a:xfrm>
          <a:prstGeom prst="rect">
            <a:avLst/>
          </a:prstGeom>
        </p:spPr>
      </p:pic>
      <p:pic>
        <p:nvPicPr>
          <p:cNvPr id="24" name="Picture 23">
            <a:extLst>
              <a:ext uri="{FF2B5EF4-FFF2-40B4-BE49-F238E27FC236}">
                <a16:creationId xmlns:a16="http://schemas.microsoft.com/office/drawing/2014/main" id="{72BAE8FE-6067-4CF8-B899-12B56C23468D}"/>
              </a:ext>
            </a:extLst>
          </p:cNvPr>
          <p:cNvPicPr>
            <a:picLocks noChangeAspect="1"/>
          </p:cNvPicPr>
          <p:nvPr/>
        </p:nvPicPr>
        <p:blipFill>
          <a:blip r:embed="rId11"/>
          <a:stretch>
            <a:fillRect/>
          </a:stretch>
        </p:blipFill>
        <p:spPr>
          <a:xfrm>
            <a:off x="6669201" y="3193001"/>
            <a:ext cx="1245031" cy="1217931"/>
          </a:xfrm>
          <a:prstGeom prst="rect">
            <a:avLst/>
          </a:prstGeom>
        </p:spPr>
      </p:pic>
      <p:sp>
        <p:nvSpPr>
          <p:cNvPr id="25" name="Rectangle 24">
            <a:extLst>
              <a:ext uri="{FF2B5EF4-FFF2-40B4-BE49-F238E27FC236}">
                <a16:creationId xmlns:a16="http://schemas.microsoft.com/office/drawing/2014/main" id="{B29CC492-CB7A-4C39-BCEE-8BFBD868A5DD}"/>
              </a:ext>
            </a:extLst>
          </p:cNvPr>
          <p:cNvSpPr/>
          <p:nvPr/>
        </p:nvSpPr>
        <p:spPr>
          <a:xfrm>
            <a:off x="11907" y="0"/>
            <a:ext cx="1969293" cy="24109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1730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C89850D-9449-438A-AEF4-5789CC8C930A}"/>
              </a:ext>
            </a:extLst>
          </p:cNvPr>
          <p:cNvPicPr>
            <a:picLocks noChangeAspect="1"/>
          </p:cNvPicPr>
          <p:nvPr/>
        </p:nvPicPr>
        <p:blipFill>
          <a:blip r:embed="rId2"/>
          <a:stretch>
            <a:fillRect/>
          </a:stretch>
        </p:blipFill>
        <p:spPr>
          <a:xfrm>
            <a:off x="0" y="0"/>
            <a:ext cx="6196405" cy="6468303"/>
          </a:xfrm>
          <a:prstGeom prst="rect">
            <a:avLst/>
          </a:prstGeom>
        </p:spPr>
      </p:pic>
      <p:pic>
        <p:nvPicPr>
          <p:cNvPr id="6" name="Picture 5">
            <a:extLst>
              <a:ext uri="{FF2B5EF4-FFF2-40B4-BE49-F238E27FC236}">
                <a16:creationId xmlns:a16="http://schemas.microsoft.com/office/drawing/2014/main" id="{AE5C770C-9342-4C89-AB72-135DFE7AE718}"/>
              </a:ext>
            </a:extLst>
          </p:cNvPr>
          <p:cNvPicPr>
            <a:picLocks noChangeAspect="1"/>
          </p:cNvPicPr>
          <p:nvPr/>
        </p:nvPicPr>
        <p:blipFill>
          <a:blip r:embed="rId3"/>
          <a:stretch>
            <a:fillRect/>
          </a:stretch>
        </p:blipFill>
        <p:spPr>
          <a:xfrm>
            <a:off x="2065469" y="4735954"/>
            <a:ext cx="2392340" cy="1484298"/>
          </a:xfrm>
          <a:prstGeom prst="rect">
            <a:avLst/>
          </a:prstGeom>
        </p:spPr>
      </p:pic>
      <p:sp>
        <p:nvSpPr>
          <p:cNvPr id="7" name="Footer Placeholder 6">
            <a:extLst>
              <a:ext uri="{FF2B5EF4-FFF2-40B4-BE49-F238E27FC236}">
                <a16:creationId xmlns:a16="http://schemas.microsoft.com/office/drawing/2014/main" id="{016CD3CD-559A-4366-AD83-EC98AD80AFDC}"/>
              </a:ext>
            </a:extLst>
          </p:cNvPr>
          <p:cNvSpPr>
            <a:spLocks noGrp="1"/>
          </p:cNvSpPr>
          <p:nvPr>
            <p:ph type="ftr" sz="quarter" idx="11"/>
          </p:nvPr>
        </p:nvSpPr>
        <p:spPr/>
        <p:txBody>
          <a:bodyPr/>
          <a:lstStyle/>
          <a:p>
            <a:r>
              <a:rPr lang="en-US"/>
              <a:t>Alper Kaan Paker</a:t>
            </a:r>
          </a:p>
        </p:txBody>
      </p:sp>
      <p:sp>
        <p:nvSpPr>
          <p:cNvPr id="8" name="Slide Number Placeholder 7">
            <a:extLst>
              <a:ext uri="{FF2B5EF4-FFF2-40B4-BE49-F238E27FC236}">
                <a16:creationId xmlns:a16="http://schemas.microsoft.com/office/drawing/2014/main" id="{75934074-BB68-43EF-B51C-2182F0E5EB35}"/>
              </a:ext>
            </a:extLst>
          </p:cNvPr>
          <p:cNvSpPr>
            <a:spLocks noGrp="1"/>
          </p:cNvSpPr>
          <p:nvPr>
            <p:ph type="sldNum" sz="quarter" idx="12"/>
          </p:nvPr>
        </p:nvSpPr>
        <p:spPr/>
        <p:txBody>
          <a:bodyPr/>
          <a:lstStyle/>
          <a:p>
            <a:fld id="{C669478C-1D8E-4055-88F1-40945EFDB321}" type="slidenum">
              <a:rPr lang="en-US" smtClean="0"/>
              <a:t>12</a:t>
            </a:fld>
            <a:endParaRPr lang="en-US" dirty="0"/>
          </a:p>
        </p:txBody>
      </p:sp>
      <p:pic>
        <p:nvPicPr>
          <p:cNvPr id="11" name="Picture 10">
            <a:extLst>
              <a:ext uri="{FF2B5EF4-FFF2-40B4-BE49-F238E27FC236}">
                <a16:creationId xmlns:a16="http://schemas.microsoft.com/office/drawing/2014/main" id="{2B849658-EED4-4B39-BE40-D2A9EB64AEA7}"/>
              </a:ext>
            </a:extLst>
          </p:cNvPr>
          <p:cNvPicPr>
            <a:picLocks noChangeAspect="1"/>
          </p:cNvPicPr>
          <p:nvPr/>
        </p:nvPicPr>
        <p:blipFill>
          <a:blip r:embed="rId4">
            <a:alphaModFix amt="47000"/>
            <a:extLst>
              <a:ext uri="{BEBA8EAE-BF5A-486C-A8C5-ECC9F3942E4B}">
                <a14:imgProps xmlns:a14="http://schemas.microsoft.com/office/drawing/2010/main">
                  <a14:imgLayer r:embed="rId5">
                    <a14:imgEffect>
                      <a14:brightnessContrast bright="-4000"/>
                    </a14:imgEffect>
                  </a14:imgLayer>
                </a14:imgProps>
              </a:ext>
            </a:extLst>
          </a:blip>
          <a:stretch>
            <a:fillRect/>
          </a:stretch>
        </p:blipFill>
        <p:spPr>
          <a:xfrm>
            <a:off x="6193700" y="0"/>
            <a:ext cx="2804731" cy="3961578"/>
          </a:xfrm>
          <a:prstGeom prst="rect">
            <a:avLst/>
          </a:prstGeom>
        </p:spPr>
      </p:pic>
      <p:pic>
        <p:nvPicPr>
          <p:cNvPr id="4" name="Picture 3">
            <a:extLst>
              <a:ext uri="{FF2B5EF4-FFF2-40B4-BE49-F238E27FC236}">
                <a16:creationId xmlns:a16="http://schemas.microsoft.com/office/drawing/2014/main" id="{F3F49E43-671C-4179-B90C-3C8057BC5A40}"/>
              </a:ext>
            </a:extLst>
          </p:cNvPr>
          <p:cNvPicPr>
            <a:picLocks noChangeAspect="1"/>
          </p:cNvPicPr>
          <p:nvPr/>
        </p:nvPicPr>
        <p:blipFill>
          <a:blip r:embed="rId6"/>
          <a:stretch>
            <a:fillRect/>
          </a:stretch>
        </p:blipFill>
        <p:spPr>
          <a:xfrm>
            <a:off x="8995788" y="-856"/>
            <a:ext cx="3195446" cy="2124931"/>
          </a:xfrm>
          <a:prstGeom prst="rect">
            <a:avLst/>
          </a:prstGeom>
        </p:spPr>
      </p:pic>
      <p:pic>
        <p:nvPicPr>
          <p:cNvPr id="9" name="Picture 8">
            <a:extLst>
              <a:ext uri="{FF2B5EF4-FFF2-40B4-BE49-F238E27FC236}">
                <a16:creationId xmlns:a16="http://schemas.microsoft.com/office/drawing/2014/main" id="{CF15DE25-C667-43DC-B882-5C1943B87467}"/>
              </a:ext>
            </a:extLst>
          </p:cNvPr>
          <p:cNvPicPr>
            <a:picLocks noChangeAspect="1"/>
          </p:cNvPicPr>
          <p:nvPr/>
        </p:nvPicPr>
        <p:blipFill>
          <a:blip r:embed="rId7"/>
          <a:stretch>
            <a:fillRect/>
          </a:stretch>
        </p:blipFill>
        <p:spPr>
          <a:xfrm>
            <a:off x="8994242" y="2124075"/>
            <a:ext cx="3196992" cy="2128560"/>
          </a:xfrm>
          <a:prstGeom prst="rect">
            <a:avLst/>
          </a:prstGeom>
        </p:spPr>
      </p:pic>
      <p:sp>
        <p:nvSpPr>
          <p:cNvPr id="13" name="Title 1">
            <a:extLst>
              <a:ext uri="{FF2B5EF4-FFF2-40B4-BE49-F238E27FC236}">
                <a16:creationId xmlns:a16="http://schemas.microsoft.com/office/drawing/2014/main" id="{C7FE2B62-82B4-42DB-BB4D-C7E1E5667B72}"/>
              </a:ext>
            </a:extLst>
          </p:cNvPr>
          <p:cNvSpPr>
            <a:spLocks noGrp="1"/>
          </p:cNvSpPr>
          <p:nvPr>
            <p:ph type="ctrTitle"/>
          </p:nvPr>
        </p:nvSpPr>
        <p:spPr>
          <a:xfrm>
            <a:off x="6317504" y="2543175"/>
            <a:ext cx="5874496" cy="3731906"/>
          </a:xfrm>
        </p:spPr>
        <p:txBody>
          <a:bodyPr>
            <a:noAutofit/>
          </a:bodyPr>
          <a:lstStyle/>
          <a:p>
            <a:pPr algn="l"/>
            <a:r>
              <a:rPr lang="tr-TR" sz="4400" b="1" dirty="0">
                <a:solidFill>
                  <a:srgbClr val="FFFF00"/>
                </a:solidFill>
              </a:rPr>
              <a:t>Z Kuşağı</a:t>
            </a:r>
            <a:r>
              <a:rPr lang="en-US" sz="4400" b="1" dirty="0">
                <a:solidFill>
                  <a:srgbClr val="FFFF00"/>
                </a:solidFill>
              </a:rPr>
              <a:t>, </a:t>
            </a:r>
            <a:r>
              <a:rPr lang="tr-TR" sz="4400" b="1" dirty="0">
                <a:solidFill>
                  <a:srgbClr val="FFFF00"/>
                </a:solidFill>
              </a:rPr>
              <a:t>arkadaşlarıyla buluşmayı onlarla görüşmeyi çok çok özledi. Dergi okuyan da kalmadı. Az biraz Lego yapan da var boş vakitlerinde.</a:t>
            </a:r>
            <a:endParaRPr lang="tr-TR" sz="3600" dirty="0">
              <a:solidFill>
                <a:schemeClr val="bg1"/>
              </a:solidFill>
            </a:endParaRPr>
          </a:p>
        </p:txBody>
      </p:sp>
      <p:sp>
        <p:nvSpPr>
          <p:cNvPr id="17" name="Rectangle 16">
            <a:extLst>
              <a:ext uri="{FF2B5EF4-FFF2-40B4-BE49-F238E27FC236}">
                <a16:creationId xmlns:a16="http://schemas.microsoft.com/office/drawing/2014/main" id="{A27DED24-9CE5-4133-8047-6CFB0308DE7D}"/>
              </a:ext>
            </a:extLst>
          </p:cNvPr>
          <p:cNvSpPr/>
          <p:nvPr/>
        </p:nvSpPr>
        <p:spPr>
          <a:xfrm>
            <a:off x="11907" y="0"/>
            <a:ext cx="3896528" cy="22860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997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401C2BF-1D0B-4FC1-AF2A-2D0150B225AF}"/>
              </a:ext>
            </a:extLst>
          </p:cNvPr>
          <p:cNvPicPr>
            <a:picLocks noChangeAspect="1"/>
          </p:cNvPicPr>
          <p:nvPr/>
        </p:nvPicPr>
        <p:blipFill>
          <a:blip r:embed="rId2"/>
          <a:stretch>
            <a:fillRect/>
          </a:stretch>
        </p:blipFill>
        <p:spPr>
          <a:xfrm>
            <a:off x="228376" y="404598"/>
            <a:ext cx="6743700" cy="6048375"/>
          </a:xfrm>
          <a:prstGeom prst="rect">
            <a:avLst/>
          </a:prstGeom>
        </p:spPr>
      </p:pic>
      <p:pic>
        <p:nvPicPr>
          <p:cNvPr id="7" name="Picture 6">
            <a:extLst>
              <a:ext uri="{FF2B5EF4-FFF2-40B4-BE49-F238E27FC236}">
                <a16:creationId xmlns:a16="http://schemas.microsoft.com/office/drawing/2014/main" id="{E2360137-24BA-41B9-9B66-B51CFEB4DE4C}"/>
              </a:ext>
            </a:extLst>
          </p:cNvPr>
          <p:cNvPicPr>
            <a:picLocks noChangeAspect="1"/>
          </p:cNvPicPr>
          <p:nvPr/>
        </p:nvPicPr>
        <p:blipFill>
          <a:blip r:embed="rId3"/>
          <a:stretch>
            <a:fillRect/>
          </a:stretch>
        </p:blipFill>
        <p:spPr>
          <a:xfrm>
            <a:off x="3356208" y="4896659"/>
            <a:ext cx="1457325" cy="1533525"/>
          </a:xfrm>
          <a:prstGeom prst="rect">
            <a:avLst/>
          </a:prstGeom>
        </p:spPr>
      </p:pic>
      <p:sp>
        <p:nvSpPr>
          <p:cNvPr id="8" name="Footer Placeholder 7">
            <a:extLst>
              <a:ext uri="{FF2B5EF4-FFF2-40B4-BE49-F238E27FC236}">
                <a16:creationId xmlns:a16="http://schemas.microsoft.com/office/drawing/2014/main" id="{6200F0A0-1288-44A3-B327-D038E1FB34BD}"/>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BFC684E3-D0D8-4586-8811-A24A62E73978}"/>
              </a:ext>
            </a:extLst>
          </p:cNvPr>
          <p:cNvSpPr>
            <a:spLocks noGrp="1"/>
          </p:cNvSpPr>
          <p:nvPr>
            <p:ph type="sldNum" sz="quarter" idx="12"/>
          </p:nvPr>
        </p:nvSpPr>
        <p:spPr/>
        <p:txBody>
          <a:bodyPr/>
          <a:lstStyle/>
          <a:p>
            <a:fld id="{C669478C-1D8E-4055-88F1-40945EFDB321}" type="slidenum">
              <a:rPr lang="en-US" smtClean="0"/>
              <a:t>13</a:t>
            </a:fld>
            <a:endParaRPr lang="en-US"/>
          </a:p>
        </p:txBody>
      </p:sp>
      <p:sp>
        <p:nvSpPr>
          <p:cNvPr id="11" name="Title 1">
            <a:extLst>
              <a:ext uri="{FF2B5EF4-FFF2-40B4-BE49-F238E27FC236}">
                <a16:creationId xmlns:a16="http://schemas.microsoft.com/office/drawing/2014/main" id="{512F4F33-7B87-49A7-B4B8-6E68D996EF2F}"/>
              </a:ext>
            </a:extLst>
          </p:cNvPr>
          <p:cNvSpPr>
            <a:spLocks noGrp="1"/>
          </p:cNvSpPr>
          <p:nvPr>
            <p:ph type="ctrTitle"/>
          </p:nvPr>
        </p:nvSpPr>
        <p:spPr>
          <a:xfrm>
            <a:off x="6972076" y="3551614"/>
            <a:ext cx="5177724" cy="2204044"/>
          </a:xfrm>
        </p:spPr>
        <p:txBody>
          <a:bodyPr>
            <a:noAutofit/>
          </a:bodyPr>
          <a:lstStyle/>
          <a:p>
            <a:pPr algn="l"/>
            <a:r>
              <a:rPr lang="tr-TR" sz="3600" b="1" dirty="0">
                <a:solidFill>
                  <a:srgbClr val="FFFF00"/>
                </a:solidFill>
              </a:rPr>
              <a:t>Z Kuşağı, Youtube’da en çok </a:t>
            </a:r>
            <a:r>
              <a:rPr lang="tr-TR" sz="3600" b="1" u="sng" dirty="0">
                <a:solidFill>
                  <a:srgbClr val="FFFF00"/>
                </a:solidFill>
              </a:rPr>
              <a:t>eğlenmek</a:t>
            </a:r>
            <a:r>
              <a:rPr lang="tr-TR" sz="3600" b="1" dirty="0">
                <a:solidFill>
                  <a:srgbClr val="FFFF00"/>
                </a:solidFill>
              </a:rPr>
              <a:t> için vakit geçirir. </a:t>
            </a:r>
            <a:br>
              <a:rPr lang="tr-TR" sz="3600" b="1" dirty="0">
                <a:solidFill>
                  <a:srgbClr val="FFFF00"/>
                </a:solidFill>
              </a:rPr>
            </a:br>
            <a:r>
              <a:rPr lang="tr-TR" sz="3600" b="1" dirty="0">
                <a:solidFill>
                  <a:srgbClr val="FFFF00"/>
                </a:solidFill>
              </a:rPr>
              <a:t>Biraz da </a:t>
            </a:r>
            <a:r>
              <a:rPr lang="tr-TR" sz="3600" b="1" u="sng" dirty="0">
                <a:solidFill>
                  <a:srgbClr val="FFFF00"/>
                </a:solidFill>
              </a:rPr>
              <a:t>youtuber</a:t>
            </a:r>
            <a:r>
              <a:rPr lang="tr-TR" sz="3600" b="1" dirty="0">
                <a:solidFill>
                  <a:srgbClr val="FFFF00"/>
                </a:solidFill>
              </a:rPr>
              <a:t> takibi. </a:t>
            </a:r>
            <a:br>
              <a:rPr lang="tr-TR" sz="3600" b="1" dirty="0">
                <a:solidFill>
                  <a:srgbClr val="FFFF00"/>
                </a:solidFill>
              </a:rPr>
            </a:br>
            <a:r>
              <a:rPr lang="tr-TR" sz="3600" b="1" u="sng" dirty="0">
                <a:solidFill>
                  <a:srgbClr val="FFFF00"/>
                </a:solidFill>
              </a:rPr>
              <a:t>Müziksiz</a:t>
            </a:r>
            <a:r>
              <a:rPr lang="tr-TR" sz="3600" b="1" dirty="0">
                <a:solidFill>
                  <a:srgbClr val="FFFF00"/>
                </a:solidFill>
              </a:rPr>
              <a:t> de olmaz elbette! </a:t>
            </a:r>
            <a:endParaRPr lang="tr-TR" sz="2800" dirty="0">
              <a:solidFill>
                <a:schemeClr val="bg1"/>
              </a:solidFill>
            </a:endParaRPr>
          </a:p>
        </p:txBody>
      </p:sp>
      <p:pic>
        <p:nvPicPr>
          <p:cNvPr id="3" name="Picture 2">
            <a:extLst>
              <a:ext uri="{FF2B5EF4-FFF2-40B4-BE49-F238E27FC236}">
                <a16:creationId xmlns:a16="http://schemas.microsoft.com/office/drawing/2014/main" id="{6594C2A0-47BC-4DF7-8949-DEEB7B6D6C45}"/>
              </a:ext>
            </a:extLst>
          </p:cNvPr>
          <p:cNvPicPr>
            <a:picLocks noChangeAspect="1"/>
          </p:cNvPicPr>
          <p:nvPr/>
        </p:nvPicPr>
        <p:blipFill>
          <a:blip r:embed="rId4"/>
          <a:stretch>
            <a:fillRect/>
          </a:stretch>
        </p:blipFill>
        <p:spPr>
          <a:xfrm>
            <a:off x="6992308" y="271463"/>
            <a:ext cx="5066598" cy="3136750"/>
          </a:xfrm>
          <a:prstGeom prst="rect">
            <a:avLst/>
          </a:prstGeom>
        </p:spPr>
      </p:pic>
      <p:pic>
        <p:nvPicPr>
          <p:cNvPr id="6" name="Picture 5">
            <a:extLst>
              <a:ext uri="{FF2B5EF4-FFF2-40B4-BE49-F238E27FC236}">
                <a16:creationId xmlns:a16="http://schemas.microsoft.com/office/drawing/2014/main" id="{C006406C-1254-438E-A92A-675592418C4E}"/>
              </a:ext>
            </a:extLst>
          </p:cNvPr>
          <p:cNvPicPr>
            <a:picLocks noChangeAspect="1"/>
          </p:cNvPicPr>
          <p:nvPr/>
        </p:nvPicPr>
        <p:blipFill>
          <a:blip r:embed="rId5"/>
          <a:stretch>
            <a:fillRect/>
          </a:stretch>
        </p:blipFill>
        <p:spPr>
          <a:xfrm>
            <a:off x="4670453" y="356237"/>
            <a:ext cx="2380027" cy="1584624"/>
          </a:xfrm>
          <a:prstGeom prst="rect">
            <a:avLst/>
          </a:prstGeom>
        </p:spPr>
      </p:pic>
      <p:pic>
        <p:nvPicPr>
          <p:cNvPr id="15" name="Picture 14">
            <a:extLst>
              <a:ext uri="{FF2B5EF4-FFF2-40B4-BE49-F238E27FC236}">
                <a16:creationId xmlns:a16="http://schemas.microsoft.com/office/drawing/2014/main" id="{08DA3EBB-808D-4962-A155-791EFF954A2B}"/>
              </a:ext>
            </a:extLst>
          </p:cNvPr>
          <p:cNvPicPr>
            <a:picLocks noChangeAspect="1"/>
          </p:cNvPicPr>
          <p:nvPr/>
        </p:nvPicPr>
        <p:blipFill>
          <a:blip r:embed="rId6"/>
          <a:stretch>
            <a:fillRect/>
          </a:stretch>
        </p:blipFill>
        <p:spPr>
          <a:xfrm>
            <a:off x="2712842" y="366176"/>
            <a:ext cx="2149753" cy="1556089"/>
          </a:xfrm>
          <a:prstGeom prst="rect">
            <a:avLst/>
          </a:prstGeom>
        </p:spPr>
      </p:pic>
      <p:sp>
        <p:nvSpPr>
          <p:cNvPr id="17" name="Rectangle 16">
            <a:extLst>
              <a:ext uri="{FF2B5EF4-FFF2-40B4-BE49-F238E27FC236}">
                <a16:creationId xmlns:a16="http://schemas.microsoft.com/office/drawing/2014/main" id="{E53D963E-DDE2-4346-BDE7-CC5B6482D9CD}"/>
              </a:ext>
            </a:extLst>
          </p:cNvPr>
          <p:cNvSpPr/>
          <p:nvPr/>
        </p:nvSpPr>
        <p:spPr>
          <a:xfrm>
            <a:off x="231142" y="409039"/>
            <a:ext cx="2016758" cy="267236"/>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5554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6183B55-B8E6-40E0-9EF3-E477A7FDAC73}"/>
              </a:ext>
            </a:extLst>
          </p:cNvPr>
          <p:cNvPicPr>
            <a:picLocks noChangeAspect="1"/>
          </p:cNvPicPr>
          <p:nvPr/>
        </p:nvPicPr>
        <p:blipFill>
          <a:blip r:embed="rId2"/>
          <a:stretch>
            <a:fillRect/>
          </a:stretch>
        </p:blipFill>
        <p:spPr>
          <a:xfrm>
            <a:off x="0" y="71223"/>
            <a:ext cx="6473909" cy="6383365"/>
          </a:xfrm>
          <a:prstGeom prst="rect">
            <a:avLst/>
          </a:prstGeom>
        </p:spPr>
      </p:pic>
      <p:pic>
        <p:nvPicPr>
          <p:cNvPr id="6" name="Picture 5">
            <a:extLst>
              <a:ext uri="{FF2B5EF4-FFF2-40B4-BE49-F238E27FC236}">
                <a16:creationId xmlns:a16="http://schemas.microsoft.com/office/drawing/2014/main" id="{BFAE59D6-EFC0-4344-BABC-41E357EF3CB9}"/>
              </a:ext>
            </a:extLst>
          </p:cNvPr>
          <p:cNvPicPr>
            <a:picLocks noChangeAspect="1"/>
          </p:cNvPicPr>
          <p:nvPr/>
        </p:nvPicPr>
        <p:blipFill>
          <a:blip r:embed="rId3"/>
          <a:stretch>
            <a:fillRect/>
          </a:stretch>
        </p:blipFill>
        <p:spPr>
          <a:xfrm>
            <a:off x="3584724" y="4937125"/>
            <a:ext cx="888546" cy="1463488"/>
          </a:xfrm>
          <a:prstGeom prst="rect">
            <a:avLst/>
          </a:prstGeom>
        </p:spPr>
      </p:pic>
      <p:sp>
        <p:nvSpPr>
          <p:cNvPr id="8" name="Footer Placeholder 7">
            <a:extLst>
              <a:ext uri="{FF2B5EF4-FFF2-40B4-BE49-F238E27FC236}">
                <a16:creationId xmlns:a16="http://schemas.microsoft.com/office/drawing/2014/main" id="{CB08CBEF-5E2C-44F5-9184-C6AB2886F40C}"/>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065870F2-89BC-4EDE-B57F-F191687FDEC2}"/>
              </a:ext>
            </a:extLst>
          </p:cNvPr>
          <p:cNvSpPr>
            <a:spLocks noGrp="1"/>
          </p:cNvSpPr>
          <p:nvPr>
            <p:ph type="sldNum" sz="quarter" idx="12"/>
          </p:nvPr>
        </p:nvSpPr>
        <p:spPr/>
        <p:txBody>
          <a:bodyPr/>
          <a:lstStyle/>
          <a:p>
            <a:fld id="{C669478C-1D8E-4055-88F1-40945EFDB321}" type="slidenum">
              <a:rPr lang="en-US" smtClean="0"/>
              <a:t>14</a:t>
            </a:fld>
            <a:endParaRPr lang="en-US"/>
          </a:p>
        </p:txBody>
      </p:sp>
      <p:pic>
        <p:nvPicPr>
          <p:cNvPr id="4" name="Picture 3">
            <a:extLst>
              <a:ext uri="{FF2B5EF4-FFF2-40B4-BE49-F238E27FC236}">
                <a16:creationId xmlns:a16="http://schemas.microsoft.com/office/drawing/2014/main" id="{56E2F6E7-6E04-4F88-B0F5-C7053CF5DE61}"/>
              </a:ext>
            </a:extLst>
          </p:cNvPr>
          <p:cNvPicPr>
            <a:picLocks noChangeAspect="1"/>
          </p:cNvPicPr>
          <p:nvPr/>
        </p:nvPicPr>
        <p:blipFill>
          <a:blip r:embed="rId4"/>
          <a:stretch>
            <a:fillRect/>
          </a:stretch>
        </p:blipFill>
        <p:spPr>
          <a:xfrm>
            <a:off x="3197200" y="136525"/>
            <a:ext cx="2721572" cy="2082894"/>
          </a:xfrm>
          <a:prstGeom prst="rect">
            <a:avLst/>
          </a:prstGeom>
        </p:spPr>
      </p:pic>
      <p:pic>
        <p:nvPicPr>
          <p:cNvPr id="7" name="Picture 6">
            <a:extLst>
              <a:ext uri="{FF2B5EF4-FFF2-40B4-BE49-F238E27FC236}">
                <a16:creationId xmlns:a16="http://schemas.microsoft.com/office/drawing/2014/main" id="{084C4E62-5624-4C73-83D1-56EA46263A36}"/>
              </a:ext>
            </a:extLst>
          </p:cNvPr>
          <p:cNvPicPr>
            <a:picLocks noChangeAspect="1"/>
          </p:cNvPicPr>
          <p:nvPr/>
        </p:nvPicPr>
        <p:blipFill>
          <a:blip r:embed="rId5"/>
          <a:stretch>
            <a:fillRect/>
          </a:stretch>
        </p:blipFill>
        <p:spPr>
          <a:xfrm>
            <a:off x="6473909" y="79892"/>
            <a:ext cx="2413554" cy="1657037"/>
          </a:xfrm>
          <a:prstGeom prst="rect">
            <a:avLst/>
          </a:prstGeom>
        </p:spPr>
      </p:pic>
      <p:pic>
        <p:nvPicPr>
          <p:cNvPr id="15" name="Picture 14">
            <a:extLst>
              <a:ext uri="{FF2B5EF4-FFF2-40B4-BE49-F238E27FC236}">
                <a16:creationId xmlns:a16="http://schemas.microsoft.com/office/drawing/2014/main" id="{76F948D4-6118-4771-8C07-ECA1923140AD}"/>
              </a:ext>
            </a:extLst>
          </p:cNvPr>
          <p:cNvPicPr>
            <a:picLocks noChangeAspect="1"/>
          </p:cNvPicPr>
          <p:nvPr/>
        </p:nvPicPr>
        <p:blipFill>
          <a:blip r:embed="rId6"/>
          <a:stretch>
            <a:fillRect/>
          </a:stretch>
        </p:blipFill>
        <p:spPr>
          <a:xfrm>
            <a:off x="6626480" y="1794434"/>
            <a:ext cx="1838165" cy="1557390"/>
          </a:xfrm>
          <a:prstGeom prst="rect">
            <a:avLst/>
          </a:prstGeom>
        </p:spPr>
      </p:pic>
      <p:pic>
        <p:nvPicPr>
          <p:cNvPr id="18" name="Picture 17">
            <a:extLst>
              <a:ext uri="{FF2B5EF4-FFF2-40B4-BE49-F238E27FC236}">
                <a16:creationId xmlns:a16="http://schemas.microsoft.com/office/drawing/2014/main" id="{51E11018-3DD8-48C6-AFD5-F0159D5F7573}"/>
              </a:ext>
            </a:extLst>
          </p:cNvPr>
          <p:cNvPicPr>
            <a:picLocks noChangeAspect="1"/>
          </p:cNvPicPr>
          <p:nvPr/>
        </p:nvPicPr>
        <p:blipFill>
          <a:blip r:embed="rId7"/>
          <a:stretch>
            <a:fillRect/>
          </a:stretch>
        </p:blipFill>
        <p:spPr>
          <a:xfrm>
            <a:off x="8581244" y="2000648"/>
            <a:ext cx="1694067" cy="1351176"/>
          </a:xfrm>
          <a:prstGeom prst="rect">
            <a:avLst/>
          </a:prstGeom>
        </p:spPr>
      </p:pic>
      <p:pic>
        <p:nvPicPr>
          <p:cNvPr id="20" name="Picture 19">
            <a:extLst>
              <a:ext uri="{FF2B5EF4-FFF2-40B4-BE49-F238E27FC236}">
                <a16:creationId xmlns:a16="http://schemas.microsoft.com/office/drawing/2014/main" id="{049FB5A5-FA49-42EC-9810-3B9DF749E3D9}"/>
              </a:ext>
            </a:extLst>
          </p:cNvPr>
          <p:cNvPicPr>
            <a:picLocks noChangeAspect="1"/>
          </p:cNvPicPr>
          <p:nvPr/>
        </p:nvPicPr>
        <p:blipFill>
          <a:blip r:embed="rId8"/>
          <a:stretch>
            <a:fillRect/>
          </a:stretch>
        </p:blipFill>
        <p:spPr>
          <a:xfrm>
            <a:off x="8911745" y="65457"/>
            <a:ext cx="3232191" cy="1897338"/>
          </a:xfrm>
          <a:prstGeom prst="rect">
            <a:avLst/>
          </a:prstGeom>
        </p:spPr>
      </p:pic>
      <p:sp>
        <p:nvSpPr>
          <p:cNvPr id="11" name="Title 1">
            <a:extLst>
              <a:ext uri="{FF2B5EF4-FFF2-40B4-BE49-F238E27FC236}">
                <a16:creationId xmlns:a16="http://schemas.microsoft.com/office/drawing/2014/main" id="{09A2DF05-3AAF-4D09-8F41-283CA8FDB14C}"/>
              </a:ext>
            </a:extLst>
          </p:cNvPr>
          <p:cNvSpPr>
            <a:spLocks noGrp="1"/>
          </p:cNvSpPr>
          <p:nvPr>
            <p:ph type="ctrTitle"/>
          </p:nvPr>
        </p:nvSpPr>
        <p:spPr>
          <a:xfrm>
            <a:off x="6491457" y="3339660"/>
            <a:ext cx="5483290" cy="3145569"/>
          </a:xfrm>
        </p:spPr>
        <p:txBody>
          <a:bodyPr>
            <a:noAutofit/>
          </a:bodyPr>
          <a:lstStyle/>
          <a:p>
            <a:pPr algn="l"/>
            <a:r>
              <a:rPr lang="tr-TR" sz="3600" b="1" dirty="0">
                <a:solidFill>
                  <a:srgbClr val="FFFF00"/>
                </a:solidFill>
              </a:rPr>
              <a:t>Z Kuşağı, sanılanın aksine TV de izler. </a:t>
            </a:r>
            <a:br>
              <a:rPr lang="tr-TR" sz="3600" b="1" dirty="0">
                <a:solidFill>
                  <a:srgbClr val="FFFF00"/>
                </a:solidFill>
              </a:rPr>
            </a:br>
            <a:r>
              <a:rPr lang="tr-TR" sz="3600" b="1" dirty="0">
                <a:solidFill>
                  <a:srgbClr val="FFFF00"/>
                </a:solidFill>
              </a:rPr>
              <a:t>Her şeyi izler mi peki ? *Elbette hayır. </a:t>
            </a:r>
            <a:br>
              <a:rPr lang="tr-TR" sz="3600" b="1" dirty="0">
                <a:solidFill>
                  <a:srgbClr val="FFFF00"/>
                </a:solidFill>
              </a:rPr>
            </a:br>
            <a:r>
              <a:rPr lang="tr-TR" sz="3600" b="1" dirty="0">
                <a:solidFill>
                  <a:srgbClr val="FFFF00"/>
                </a:solidFill>
              </a:rPr>
              <a:t>Hiç haber izlemez mesela.</a:t>
            </a:r>
            <a:br>
              <a:rPr lang="tr-TR" sz="3600" b="1" dirty="0">
                <a:solidFill>
                  <a:srgbClr val="FFFF00"/>
                </a:solidFill>
              </a:rPr>
            </a:br>
            <a:r>
              <a:rPr lang="tr-TR" sz="3600" b="1" dirty="0">
                <a:solidFill>
                  <a:srgbClr val="FFFF00"/>
                </a:solidFill>
              </a:rPr>
              <a:t>Belgesel de izlemez</a:t>
            </a:r>
            <a:r>
              <a:rPr lang="tr-TR" sz="3600" b="1" dirty="0">
                <a:solidFill>
                  <a:srgbClr val="FFFF00"/>
                </a:solidFill>
                <a:sym typeface="Wingdings" panose="05000000000000000000" pitchFamily="2" charset="2"/>
              </a:rPr>
              <a:t></a:t>
            </a:r>
            <a:endParaRPr lang="tr-TR" sz="2800" dirty="0">
              <a:solidFill>
                <a:schemeClr val="bg1"/>
              </a:solidFill>
            </a:endParaRPr>
          </a:p>
        </p:txBody>
      </p:sp>
      <p:sp>
        <p:nvSpPr>
          <p:cNvPr id="21" name="Rectangle 20">
            <a:extLst>
              <a:ext uri="{FF2B5EF4-FFF2-40B4-BE49-F238E27FC236}">
                <a16:creationId xmlns:a16="http://schemas.microsoft.com/office/drawing/2014/main" id="{37598DE4-1AA6-4BC7-95FF-F3270E90DD72}"/>
              </a:ext>
            </a:extLst>
          </p:cNvPr>
          <p:cNvSpPr/>
          <p:nvPr/>
        </p:nvSpPr>
        <p:spPr>
          <a:xfrm>
            <a:off x="11907" y="51317"/>
            <a:ext cx="1607343" cy="32352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0050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6812A7-6288-4430-9CF6-223CD985E27A}"/>
              </a:ext>
            </a:extLst>
          </p:cNvPr>
          <p:cNvPicPr>
            <a:picLocks noChangeAspect="1"/>
          </p:cNvPicPr>
          <p:nvPr/>
        </p:nvPicPr>
        <p:blipFill>
          <a:blip r:embed="rId2"/>
          <a:stretch>
            <a:fillRect/>
          </a:stretch>
        </p:blipFill>
        <p:spPr>
          <a:xfrm>
            <a:off x="281772" y="461748"/>
            <a:ext cx="7153275" cy="5934075"/>
          </a:xfrm>
          <a:prstGeom prst="rect">
            <a:avLst/>
          </a:prstGeom>
        </p:spPr>
      </p:pic>
      <p:pic>
        <p:nvPicPr>
          <p:cNvPr id="7" name="Picture 6">
            <a:extLst>
              <a:ext uri="{FF2B5EF4-FFF2-40B4-BE49-F238E27FC236}">
                <a16:creationId xmlns:a16="http://schemas.microsoft.com/office/drawing/2014/main" id="{2DC1B8E6-27FF-4384-AB2A-BBDC95B77A97}"/>
              </a:ext>
            </a:extLst>
          </p:cNvPr>
          <p:cNvPicPr>
            <a:picLocks noChangeAspect="1"/>
          </p:cNvPicPr>
          <p:nvPr/>
        </p:nvPicPr>
        <p:blipFill>
          <a:blip r:embed="rId3"/>
          <a:stretch>
            <a:fillRect/>
          </a:stretch>
        </p:blipFill>
        <p:spPr>
          <a:xfrm>
            <a:off x="4721391" y="4819964"/>
            <a:ext cx="1213244" cy="1575966"/>
          </a:xfrm>
          <a:prstGeom prst="rect">
            <a:avLst/>
          </a:prstGeom>
        </p:spPr>
      </p:pic>
      <p:sp>
        <p:nvSpPr>
          <p:cNvPr id="8" name="Footer Placeholder 7">
            <a:extLst>
              <a:ext uri="{FF2B5EF4-FFF2-40B4-BE49-F238E27FC236}">
                <a16:creationId xmlns:a16="http://schemas.microsoft.com/office/drawing/2014/main" id="{B9ECF32B-1B86-4905-BDF6-768C0DE25242}"/>
              </a:ext>
            </a:extLst>
          </p:cNvPr>
          <p:cNvSpPr>
            <a:spLocks noGrp="1"/>
          </p:cNvSpPr>
          <p:nvPr>
            <p:ph type="ftr" sz="quarter" idx="11"/>
          </p:nvPr>
        </p:nvSpPr>
        <p:spPr/>
        <p:txBody>
          <a:bodyPr/>
          <a:lstStyle/>
          <a:p>
            <a:r>
              <a:rPr lang="en-US"/>
              <a:t>Alper Kaan Paker</a:t>
            </a:r>
          </a:p>
        </p:txBody>
      </p:sp>
      <p:sp>
        <p:nvSpPr>
          <p:cNvPr id="9" name="Slide Number Placeholder 8">
            <a:extLst>
              <a:ext uri="{FF2B5EF4-FFF2-40B4-BE49-F238E27FC236}">
                <a16:creationId xmlns:a16="http://schemas.microsoft.com/office/drawing/2014/main" id="{732019AF-B2DE-4E58-8AD5-6CDEC08A5F2A}"/>
              </a:ext>
            </a:extLst>
          </p:cNvPr>
          <p:cNvSpPr>
            <a:spLocks noGrp="1"/>
          </p:cNvSpPr>
          <p:nvPr>
            <p:ph type="sldNum" sz="quarter" idx="12"/>
          </p:nvPr>
        </p:nvSpPr>
        <p:spPr/>
        <p:txBody>
          <a:bodyPr/>
          <a:lstStyle/>
          <a:p>
            <a:fld id="{C669478C-1D8E-4055-88F1-40945EFDB321}" type="slidenum">
              <a:rPr lang="en-US" smtClean="0"/>
              <a:t>15</a:t>
            </a:fld>
            <a:endParaRPr lang="en-US"/>
          </a:p>
        </p:txBody>
      </p:sp>
      <p:pic>
        <p:nvPicPr>
          <p:cNvPr id="6" name="Picture 5">
            <a:extLst>
              <a:ext uri="{FF2B5EF4-FFF2-40B4-BE49-F238E27FC236}">
                <a16:creationId xmlns:a16="http://schemas.microsoft.com/office/drawing/2014/main" id="{F0A2CA30-E289-45BB-922A-83980793ED65}"/>
              </a:ext>
            </a:extLst>
          </p:cNvPr>
          <p:cNvPicPr>
            <a:picLocks noChangeAspect="1"/>
          </p:cNvPicPr>
          <p:nvPr/>
        </p:nvPicPr>
        <p:blipFill>
          <a:blip r:embed="rId4"/>
          <a:stretch>
            <a:fillRect/>
          </a:stretch>
        </p:blipFill>
        <p:spPr>
          <a:xfrm>
            <a:off x="5143804" y="460892"/>
            <a:ext cx="2291244" cy="1987033"/>
          </a:xfrm>
          <a:prstGeom prst="rect">
            <a:avLst/>
          </a:prstGeom>
        </p:spPr>
      </p:pic>
      <p:pic>
        <p:nvPicPr>
          <p:cNvPr id="17" name="Picture 16">
            <a:extLst>
              <a:ext uri="{FF2B5EF4-FFF2-40B4-BE49-F238E27FC236}">
                <a16:creationId xmlns:a16="http://schemas.microsoft.com/office/drawing/2014/main" id="{82462267-E0C2-462A-B4EC-847FCE69C209}"/>
              </a:ext>
            </a:extLst>
          </p:cNvPr>
          <p:cNvPicPr>
            <a:picLocks noChangeAspect="1"/>
          </p:cNvPicPr>
          <p:nvPr/>
        </p:nvPicPr>
        <p:blipFill>
          <a:blip r:embed="rId5"/>
          <a:stretch>
            <a:fillRect/>
          </a:stretch>
        </p:blipFill>
        <p:spPr>
          <a:xfrm>
            <a:off x="10059379" y="14708"/>
            <a:ext cx="2161767" cy="2261767"/>
          </a:xfrm>
          <a:prstGeom prst="rect">
            <a:avLst/>
          </a:prstGeom>
        </p:spPr>
      </p:pic>
      <p:sp>
        <p:nvSpPr>
          <p:cNvPr id="13" name="Title 1">
            <a:extLst>
              <a:ext uri="{FF2B5EF4-FFF2-40B4-BE49-F238E27FC236}">
                <a16:creationId xmlns:a16="http://schemas.microsoft.com/office/drawing/2014/main" id="{8A8568EC-8EC8-488A-BBCF-DF8AFFC2A6A8}"/>
              </a:ext>
            </a:extLst>
          </p:cNvPr>
          <p:cNvSpPr>
            <a:spLocks noGrp="1"/>
          </p:cNvSpPr>
          <p:nvPr>
            <p:ph type="ctrTitle"/>
          </p:nvPr>
        </p:nvSpPr>
        <p:spPr>
          <a:xfrm>
            <a:off x="7494873" y="2209799"/>
            <a:ext cx="4780812" cy="4010025"/>
          </a:xfrm>
        </p:spPr>
        <p:txBody>
          <a:bodyPr>
            <a:noAutofit/>
          </a:bodyPr>
          <a:lstStyle/>
          <a:p>
            <a:pPr algn="l"/>
            <a:r>
              <a:rPr lang="tr-TR" sz="3600" b="1" dirty="0">
                <a:solidFill>
                  <a:srgbClr val="FFFF00"/>
                </a:solidFill>
              </a:rPr>
              <a:t>Z Kuşağı, Insta’da en çok tanıdıklarını ne yapıyor onları izlemek için vakit geçirir. </a:t>
            </a:r>
            <a:br>
              <a:rPr lang="tr-TR" sz="3600" b="1" dirty="0">
                <a:solidFill>
                  <a:srgbClr val="FFFF00"/>
                </a:solidFill>
              </a:rPr>
            </a:br>
            <a:r>
              <a:rPr lang="tr-TR" sz="3600" b="1" dirty="0">
                <a:solidFill>
                  <a:srgbClr val="FFFF00"/>
                </a:solidFill>
              </a:rPr>
              <a:t>Biraz da arkadaşlara bakıp çıkmak için. </a:t>
            </a:r>
            <a:br>
              <a:rPr lang="tr-TR" sz="3600" b="1" dirty="0">
                <a:solidFill>
                  <a:srgbClr val="FFFF00"/>
                </a:solidFill>
              </a:rPr>
            </a:br>
            <a:r>
              <a:rPr lang="tr-TR" sz="3600" b="1" dirty="0">
                <a:solidFill>
                  <a:srgbClr val="FFFF00"/>
                </a:solidFill>
              </a:rPr>
              <a:t>Sporcuları neden takip eden yok bilinmez:)</a:t>
            </a:r>
            <a:endParaRPr lang="tr-TR" sz="2800" dirty="0">
              <a:solidFill>
                <a:schemeClr val="bg1"/>
              </a:solidFill>
            </a:endParaRPr>
          </a:p>
        </p:txBody>
      </p:sp>
      <p:pic>
        <p:nvPicPr>
          <p:cNvPr id="19" name="Picture 18">
            <a:extLst>
              <a:ext uri="{FF2B5EF4-FFF2-40B4-BE49-F238E27FC236}">
                <a16:creationId xmlns:a16="http://schemas.microsoft.com/office/drawing/2014/main" id="{7FB6276F-A375-4CEC-A76E-92042E900DFF}"/>
              </a:ext>
            </a:extLst>
          </p:cNvPr>
          <p:cNvPicPr>
            <a:picLocks noChangeAspect="1"/>
          </p:cNvPicPr>
          <p:nvPr/>
        </p:nvPicPr>
        <p:blipFill>
          <a:blip r:embed="rId6"/>
          <a:stretch>
            <a:fillRect/>
          </a:stretch>
        </p:blipFill>
        <p:spPr>
          <a:xfrm>
            <a:off x="7460440" y="222498"/>
            <a:ext cx="2569793" cy="1414684"/>
          </a:xfrm>
          <a:prstGeom prst="rect">
            <a:avLst/>
          </a:prstGeom>
        </p:spPr>
      </p:pic>
      <p:sp>
        <p:nvSpPr>
          <p:cNvPr id="20" name="Rectangle 19">
            <a:extLst>
              <a:ext uri="{FF2B5EF4-FFF2-40B4-BE49-F238E27FC236}">
                <a16:creationId xmlns:a16="http://schemas.microsoft.com/office/drawing/2014/main" id="{5A405FFC-3EC4-4680-93CC-336872DB6692}"/>
              </a:ext>
            </a:extLst>
          </p:cNvPr>
          <p:cNvSpPr/>
          <p:nvPr/>
        </p:nvSpPr>
        <p:spPr>
          <a:xfrm>
            <a:off x="279460" y="460892"/>
            <a:ext cx="3130490" cy="26300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232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16</a:t>
            </a:fld>
            <a:endParaRPr lang="en-US"/>
          </a:p>
        </p:txBody>
      </p:sp>
      <p:pic>
        <p:nvPicPr>
          <p:cNvPr id="6" name="Picture 5">
            <a:extLst>
              <a:ext uri="{FF2B5EF4-FFF2-40B4-BE49-F238E27FC236}">
                <a16:creationId xmlns:a16="http://schemas.microsoft.com/office/drawing/2014/main" id="{0FA80AC1-4766-4ED5-BFDF-87C293FE2690}"/>
              </a:ext>
            </a:extLst>
          </p:cNvPr>
          <p:cNvPicPr>
            <a:picLocks noChangeAspect="1"/>
          </p:cNvPicPr>
          <p:nvPr/>
        </p:nvPicPr>
        <p:blipFill>
          <a:blip r:embed="rId2"/>
          <a:stretch>
            <a:fillRect/>
          </a:stretch>
        </p:blipFill>
        <p:spPr>
          <a:xfrm>
            <a:off x="0" y="-856"/>
            <a:ext cx="6325335" cy="6393717"/>
          </a:xfrm>
          <a:prstGeom prst="rect">
            <a:avLst/>
          </a:prstGeom>
        </p:spPr>
      </p:pic>
      <p:pic>
        <p:nvPicPr>
          <p:cNvPr id="8" name="Picture 7">
            <a:extLst>
              <a:ext uri="{FF2B5EF4-FFF2-40B4-BE49-F238E27FC236}">
                <a16:creationId xmlns:a16="http://schemas.microsoft.com/office/drawing/2014/main" id="{AC71D8B6-71F6-43B5-98FE-661A6CF875AA}"/>
              </a:ext>
            </a:extLst>
          </p:cNvPr>
          <p:cNvPicPr>
            <a:picLocks noChangeAspect="1"/>
          </p:cNvPicPr>
          <p:nvPr/>
        </p:nvPicPr>
        <p:blipFill>
          <a:blip r:embed="rId3"/>
          <a:stretch>
            <a:fillRect/>
          </a:stretch>
        </p:blipFill>
        <p:spPr>
          <a:xfrm>
            <a:off x="6344284" y="-856"/>
            <a:ext cx="5846949" cy="2251468"/>
          </a:xfrm>
          <a:prstGeom prst="rect">
            <a:avLst/>
          </a:prstGeom>
        </p:spPr>
      </p:pic>
      <p:pic>
        <p:nvPicPr>
          <p:cNvPr id="13" name="Picture 12">
            <a:extLst>
              <a:ext uri="{FF2B5EF4-FFF2-40B4-BE49-F238E27FC236}">
                <a16:creationId xmlns:a16="http://schemas.microsoft.com/office/drawing/2014/main" id="{DAB889C8-5607-4530-9015-3426AFF16CAC}"/>
              </a:ext>
            </a:extLst>
          </p:cNvPr>
          <p:cNvPicPr>
            <a:picLocks noChangeAspect="1"/>
          </p:cNvPicPr>
          <p:nvPr/>
        </p:nvPicPr>
        <p:blipFill>
          <a:blip r:embed="rId4"/>
          <a:stretch>
            <a:fillRect/>
          </a:stretch>
        </p:blipFill>
        <p:spPr>
          <a:xfrm>
            <a:off x="9095883" y="2260457"/>
            <a:ext cx="1825284" cy="2091367"/>
          </a:xfrm>
          <a:prstGeom prst="rect">
            <a:avLst/>
          </a:prstGeom>
        </p:spPr>
      </p:pic>
      <p:sp>
        <p:nvSpPr>
          <p:cNvPr id="9" name="Title 1">
            <a:extLst>
              <a:ext uri="{FF2B5EF4-FFF2-40B4-BE49-F238E27FC236}">
                <a16:creationId xmlns:a16="http://schemas.microsoft.com/office/drawing/2014/main" id="{7D6C372D-0D58-4E1A-866B-E92F6E91F6B3}"/>
              </a:ext>
            </a:extLst>
          </p:cNvPr>
          <p:cNvSpPr>
            <a:spLocks noGrp="1"/>
          </p:cNvSpPr>
          <p:nvPr>
            <p:ph type="ctrTitle"/>
          </p:nvPr>
        </p:nvSpPr>
        <p:spPr>
          <a:xfrm>
            <a:off x="6325335" y="2312893"/>
            <a:ext cx="2949021" cy="3578745"/>
          </a:xfrm>
        </p:spPr>
        <p:txBody>
          <a:bodyPr>
            <a:noAutofit/>
          </a:bodyPr>
          <a:lstStyle/>
          <a:p>
            <a:pPr algn="l"/>
            <a:r>
              <a:rPr lang="tr-TR" sz="3600" b="1" dirty="0">
                <a:solidFill>
                  <a:srgbClr val="FFFF00"/>
                </a:solidFill>
              </a:rPr>
              <a:t>Z Kuşağı,</a:t>
            </a:r>
            <a:br>
              <a:rPr lang="tr-TR" sz="3600" b="1" dirty="0">
                <a:solidFill>
                  <a:srgbClr val="FFFF00"/>
                </a:solidFill>
              </a:rPr>
            </a:br>
            <a:r>
              <a:rPr lang="tr-TR" sz="3600" b="1" dirty="0">
                <a:solidFill>
                  <a:srgbClr val="FFFF00"/>
                </a:solidFill>
              </a:rPr>
              <a:t>Müziksiz </a:t>
            </a:r>
            <a:br>
              <a:rPr lang="tr-TR" sz="3600" b="1" dirty="0">
                <a:solidFill>
                  <a:srgbClr val="FFFF00"/>
                </a:solidFill>
              </a:rPr>
            </a:br>
            <a:r>
              <a:rPr lang="tr-TR" sz="3600" b="1" dirty="0">
                <a:solidFill>
                  <a:srgbClr val="FFFF00"/>
                </a:solidFill>
              </a:rPr>
              <a:t>ol(a)maz!</a:t>
            </a:r>
            <a:br>
              <a:rPr lang="tr-TR" sz="3600" b="1" dirty="0">
                <a:solidFill>
                  <a:srgbClr val="FFFF00"/>
                </a:solidFill>
              </a:rPr>
            </a:br>
            <a:r>
              <a:rPr lang="tr-TR" sz="3600" b="1" dirty="0">
                <a:solidFill>
                  <a:srgbClr val="FFFF00"/>
                </a:solidFill>
              </a:rPr>
              <a:t>Dinler ve dans </a:t>
            </a:r>
            <a:br>
              <a:rPr lang="tr-TR" sz="3600" b="1" dirty="0">
                <a:solidFill>
                  <a:srgbClr val="FFFF00"/>
                </a:solidFill>
              </a:rPr>
            </a:br>
            <a:r>
              <a:rPr lang="tr-TR" sz="3600" b="1" dirty="0">
                <a:solidFill>
                  <a:srgbClr val="FFFF00"/>
                </a:solidFill>
              </a:rPr>
              <a:t>eder. </a:t>
            </a:r>
            <a:br>
              <a:rPr lang="tr-TR" sz="3600" b="1" dirty="0">
                <a:solidFill>
                  <a:srgbClr val="FFFF00"/>
                </a:solidFill>
              </a:rPr>
            </a:br>
            <a:r>
              <a:rPr lang="tr-TR" sz="3600" b="1" dirty="0">
                <a:solidFill>
                  <a:srgbClr val="FFFF00"/>
                </a:solidFill>
              </a:rPr>
              <a:t>İkisi birlikte </a:t>
            </a:r>
            <a:br>
              <a:rPr lang="tr-TR" sz="3600" b="1" dirty="0">
                <a:solidFill>
                  <a:srgbClr val="FFFF00"/>
                </a:solidFill>
              </a:rPr>
            </a:br>
            <a:r>
              <a:rPr lang="tr-TR" sz="3600" b="1" dirty="0">
                <a:solidFill>
                  <a:srgbClr val="FFFF00"/>
                </a:solidFill>
              </a:rPr>
              <a:t>özellikle</a:t>
            </a:r>
            <a:endParaRPr lang="tr-TR" sz="2800" dirty="0">
              <a:solidFill>
                <a:schemeClr val="bg1"/>
              </a:solidFill>
            </a:endParaRPr>
          </a:p>
        </p:txBody>
      </p:sp>
      <p:pic>
        <p:nvPicPr>
          <p:cNvPr id="17" name="Picture 16">
            <a:extLst>
              <a:ext uri="{FF2B5EF4-FFF2-40B4-BE49-F238E27FC236}">
                <a16:creationId xmlns:a16="http://schemas.microsoft.com/office/drawing/2014/main" id="{4E800766-851E-4896-AFCA-74D6233C8E6A}"/>
              </a:ext>
            </a:extLst>
          </p:cNvPr>
          <p:cNvPicPr>
            <a:picLocks noChangeAspect="1"/>
          </p:cNvPicPr>
          <p:nvPr/>
        </p:nvPicPr>
        <p:blipFill>
          <a:blip r:embed="rId5"/>
          <a:stretch>
            <a:fillRect/>
          </a:stretch>
        </p:blipFill>
        <p:spPr>
          <a:xfrm>
            <a:off x="10082317" y="4407814"/>
            <a:ext cx="1973710" cy="1867786"/>
          </a:xfrm>
          <a:prstGeom prst="rect">
            <a:avLst/>
          </a:prstGeom>
        </p:spPr>
      </p:pic>
      <p:sp>
        <p:nvSpPr>
          <p:cNvPr id="18" name="Rectangle 17">
            <a:extLst>
              <a:ext uri="{FF2B5EF4-FFF2-40B4-BE49-F238E27FC236}">
                <a16:creationId xmlns:a16="http://schemas.microsoft.com/office/drawing/2014/main" id="{F1B97DBC-1F20-4699-926E-B328B17F76F1}"/>
              </a:ext>
            </a:extLst>
          </p:cNvPr>
          <p:cNvSpPr/>
          <p:nvPr/>
        </p:nvSpPr>
        <p:spPr>
          <a:xfrm>
            <a:off x="11907" y="-1"/>
            <a:ext cx="921543" cy="27622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0944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17</a:t>
            </a:fld>
            <a:endParaRPr lang="en-US"/>
          </a:p>
        </p:txBody>
      </p:sp>
      <p:pic>
        <p:nvPicPr>
          <p:cNvPr id="5" name="Picture 4">
            <a:extLst>
              <a:ext uri="{FF2B5EF4-FFF2-40B4-BE49-F238E27FC236}">
                <a16:creationId xmlns:a16="http://schemas.microsoft.com/office/drawing/2014/main" id="{32924EBE-994D-464F-9466-A70B5E4D54D3}"/>
              </a:ext>
            </a:extLst>
          </p:cNvPr>
          <p:cNvPicPr>
            <a:picLocks noChangeAspect="1"/>
          </p:cNvPicPr>
          <p:nvPr/>
        </p:nvPicPr>
        <p:blipFill>
          <a:blip r:embed="rId2"/>
          <a:stretch>
            <a:fillRect/>
          </a:stretch>
        </p:blipFill>
        <p:spPr>
          <a:xfrm>
            <a:off x="22523" y="-856"/>
            <a:ext cx="5926456" cy="6393237"/>
          </a:xfrm>
          <a:prstGeom prst="rect">
            <a:avLst/>
          </a:prstGeom>
        </p:spPr>
      </p:pic>
      <p:pic>
        <p:nvPicPr>
          <p:cNvPr id="8" name="Picture 7">
            <a:extLst>
              <a:ext uri="{FF2B5EF4-FFF2-40B4-BE49-F238E27FC236}">
                <a16:creationId xmlns:a16="http://schemas.microsoft.com/office/drawing/2014/main" id="{F9DCAC17-D45C-475A-8AAD-277C8BA2BC38}"/>
              </a:ext>
            </a:extLst>
          </p:cNvPr>
          <p:cNvPicPr>
            <a:picLocks noChangeAspect="1"/>
          </p:cNvPicPr>
          <p:nvPr/>
        </p:nvPicPr>
        <p:blipFill>
          <a:blip r:embed="rId3"/>
          <a:stretch>
            <a:fillRect/>
          </a:stretch>
        </p:blipFill>
        <p:spPr>
          <a:xfrm>
            <a:off x="2767629" y="4831104"/>
            <a:ext cx="1419225" cy="1543050"/>
          </a:xfrm>
          <a:prstGeom prst="rect">
            <a:avLst/>
          </a:prstGeom>
        </p:spPr>
      </p:pic>
      <p:sp>
        <p:nvSpPr>
          <p:cNvPr id="11" name="Title 1">
            <a:extLst>
              <a:ext uri="{FF2B5EF4-FFF2-40B4-BE49-F238E27FC236}">
                <a16:creationId xmlns:a16="http://schemas.microsoft.com/office/drawing/2014/main" id="{3C00E51D-7C25-4CFC-9346-9E9186AB655B}"/>
              </a:ext>
            </a:extLst>
          </p:cNvPr>
          <p:cNvSpPr>
            <a:spLocks noGrp="1"/>
          </p:cNvSpPr>
          <p:nvPr>
            <p:ph type="ctrTitle"/>
          </p:nvPr>
        </p:nvSpPr>
        <p:spPr>
          <a:xfrm>
            <a:off x="6368846" y="2691628"/>
            <a:ext cx="5177724" cy="1093991"/>
          </a:xfrm>
        </p:spPr>
        <p:txBody>
          <a:bodyPr>
            <a:noAutofit/>
          </a:bodyPr>
          <a:lstStyle/>
          <a:p>
            <a:pPr algn="l"/>
            <a:r>
              <a:rPr lang="tr-TR" sz="3600" b="1" dirty="0">
                <a:solidFill>
                  <a:srgbClr val="FFFF00"/>
                </a:solidFill>
              </a:rPr>
              <a:t>Z Kuşağı spor her türlüsünü yapar. İzlemez, Yapar</a:t>
            </a:r>
            <a:r>
              <a:rPr lang="tr-TR" sz="3600" b="1" dirty="0">
                <a:solidFill>
                  <a:srgbClr val="FFFF00"/>
                </a:solidFill>
                <a:sym typeface="Wingdings" panose="05000000000000000000" pitchFamily="2" charset="2"/>
              </a:rPr>
              <a:t></a:t>
            </a:r>
            <a:endParaRPr lang="tr-TR" sz="2800" dirty="0">
              <a:solidFill>
                <a:schemeClr val="bg1"/>
              </a:solidFill>
            </a:endParaRPr>
          </a:p>
        </p:txBody>
      </p:sp>
      <p:pic>
        <p:nvPicPr>
          <p:cNvPr id="6" name="Picture 5">
            <a:extLst>
              <a:ext uri="{FF2B5EF4-FFF2-40B4-BE49-F238E27FC236}">
                <a16:creationId xmlns:a16="http://schemas.microsoft.com/office/drawing/2014/main" id="{49455CC4-B762-4E7A-BE73-E9E92C258666}"/>
              </a:ext>
            </a:extLst>
          </p:cNvPr>
          <p:cNvPicPr>
            <a:picLocks noChangeAspect="1"/>
          </p:cNvPicPr>
          <p:nvPr/>
        </p:nvPicPr>
        <p:blipFill>
          <a:blip r:embed="rId4"/>
          <a:stretch>
            <a:fillRect/>
          </a:stretch>
        </p:blipFill>
        <p:spPr>
          <a:xfrm>
            <a:off x="8876746" y="18361"/>
            <a:ext cx="3292731" cy="2194232"/>
          </a:xfrm>
          <a:prstGeom prst="rect">
            <a:avLst/>
          </a:prstGeom>
        </p:spPr>
      </p:pic>
      <p:pic>
        <p:nvPicPr>
          <p:cNvPr id="9" name="Picture 8">
            <a:extLst>
              <a:ext uri="{FF2B5EF4-FFF2-40B4-BE49-F238E27FC236}">
                <a16:creationId xmlns:a16="http://schemas.microsoft.com/office/drawing/2014/main" id="{541A60D0-2DA4-4C2B-AEA3-043590DF0F87}"/>
              </a:ext>
            </a:extLst>
          </p:cNvPr>
          <p:cNvPicPr>
            <a:picLocks noChangeAspect="1"/>
          </p:cNvPicPr>
          <p:nvPr/>
        </p:nvPicPr>
        <p:blipFill>
          <a:blip r:embed="rId5"/>
          <a:stretch>
            <a:fillRect/>
          </a:stretch>
        </p:blipFill>
        <p:spPr>
          <a:xfrm>
            <a:off x="5948979" y="-1712"/>
            <a:ext cx="3300478" cy="2198468"/>
          </a:xfrm>
          <a:prstGeom prst="rect">
            <a:avLst/>
          </a:prstGeom>
        </p:spPr>
      </p:pic>
      <p:pic>
        <p:nvPicPr>
          <p:cNvPr id="15" name="Picture 14">
            <a:extLst>
              <a:ext uri="{FF2B5EF4-FFF2-40B4-BE49-F238E27FC236}">
                <a16:creationId xmlns:a16="http://schemas.microsoft.com/office/drawing/2014/main" id="{53E65DDE-137B-46AD-911A-D5AB3403A250}"/>
              </a:ext>
            </a:extLst>
          </p:cNvPr>
          <p:cNvPicPr>
            <a:picLocks noChangeAspect="1"/>
          </p:cNvPicPr>
          <p:nvPr/>
        </p:nvPicPr>
        <p:blipFill>
          <a:blip r:embed="rId6"/>
          <a:stretch>
            <a:fillRect/>
          </a:stretch>
        </p:blipFill>
        <p:spPr>
          <a:xfrm>
            <a:off x="9079924" y="4314836"/>
            <a:ext cx="3096777" cy="2059318"/>
          </a:xfrm>
          <a:prstGeom prst="rect">
            <a:avLst/>
          </a:prstGeom>
        </p:spPr>
      </p:pic>
      <p:pic>
        <p:nvPicPr>
          <p:cNvPr id="18" name="Picture 17">
            <a:extLst>
              <a:ext uri="{FF2B5EF4-FFF2-40B4-BE49-F238E27FC236}">
                <a16:creationId xmlns:a16="http://schemas.microsoft.com/office/drawing/2014/main" id="{DA2E0E20-78E0-46D4-82A1-6CDB8C8BDC7D}"/>
              </a:ext>
            </a:extLst>
          </p:cNvPr>
          <p:cNvPicPr>
            <a:picLocks noChangeAspect="1"/>
          </p:cNvPicPr>
          <p:nvPr/>
        </p:nvPicPr>
        <p:blipFill>
          <a:blip r:embed="rId7"/>
          <a:stretch>
            <a:fillRect/>
          </a:stretch>
        </p:blipFill>
        <p:spPr>
          <a:xfrm>
            <a:off x="5990882" y="4296329"/>
            <a:ext cx="3097837" cy="2059166"/>
          </a:xfrm>
          <a:prstGeom prst="rect">
            <a:avLst/>
          </a:prstGeom>
        </p:spPr>
      </p:pic>
      <p:pic>
        <p:nvPicPr>
          <p:cNvPr id="20" name="Picture 19">
            <a:extLst>
              <a:ext uri="{FF2B5EF4-FFF2-40B4-BE49-F238E27FC236}">
                <a16:creationId xmlns:a16="http://schemas.microsoft.com/office/drawing/2014/main" id="{16D30FAF-4454-4FE9-84EA-35CC9A0D93C1}"/>
              </a:ext>
            </a:extLst>
          </p:cNvPr>
          <p:cNvPicPr>
            <a:picLocks noChangeAspect="1"/>
          </p:cNvPicPr>
          <p:nvPr/>
        </p:nvPicPr>
        <p:blipFill>
          <a:blip r:embed="rId8"/>
          <a:stretch>
            <a:fillRect/>
          </a:stretch>
        </p:blipFill>
        <p:spPr>
          <a:xfrm>
            <a:off x="3203151" y="18361"/>
            <a:ext cx="2724071" cy="1833597"/>
          </a:xfrm>
          <a:prstGeom prst="rect">
            <a:avLst/>
          </a:prstGeom>
        </p:spPr>
      </p:pic>
      <p:sp>
        <p:nvSpPr>
          <p:cNvPr id="21" name="Rectangle 20">
            <a:extLst>
              <a:ext uri="{FF2B5EF4-FFF2-40B4-BE49-F238E27FC236}">
                <a16:creationId xmlns:a16="http://schemas.microsoft.com/office/drawing/2014/main" id="{416094A0-6E9F-4E2E-A030-89E862FB8A9A}"/>
              </a:ext>
            </a:extLst>
          </p:cNvPr>
          <p:cNvSpPr/>
          <p:nvPr/>
        </p:nvSpPr>
        <p:spPr>
          <a:xfrm>
            <a:off x="11907" y="0"/>
            <a:ext cx="2178843" cy="2857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9120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18</a:t>
            </a:fld>
            <a:endParaRPr lang="en-US"/>
          </a:p>
        </p:txBody>
      </p:sp>
      <p:pic>
        <p:nvPicPr>
          <p:cNvPr id="6" name="Picture 5">
            <a:extLst>
              <a:ext uri="{FF2B5EF4-FFF2-40B4-BE49-F238E27FC236}">
                <a16:creationId xmlns:a16="http://schemas.microsoft.com/office/drawing/2014/main" id="{E2D1D76E-B238-412B-843E-03C409FBBFBE}"/>
              </a:ext>
            </a:extLst>
          </p:cNvPr>
          <p:cNvPicPr>
            <a:picLocks noChangeAspect="1"/>
          </p:cNvPicPr>
          <p:nvPr/>
        </p:nvPicPr>
        <p:blipFill>
          <a:blip r:embed="rId2"/>
          <a:stretch>
            <a:fillRect/>
          </a:stretch>
        </p:blipFill>
        <p:spPr>
          <a:xfrm>
            <a:off x="141250" y="362377"/>
            <a:ext cx="6810375" cy="5857875"/>
          </a:xfrm>
          <a:prstGeom prst="rect">
            <a:avLst/>
          </a:prstGeom>
        </p:spPr>
      </p:pic>
      <p:sp>
        <p:nvSpPr>
          <p:cNvPr id="9" name="Title 1">
            <a:extLst>
              <a:ext uri="{FF2B5EF4-FFF2-40B4-BE49-F238E27FC236}">
                <a16:creationId xmlns:a16="http://schemas.microsoft.com/office/drawing/2014/main" id="{7D4A006F-0ACB-43DB-AA43-5E2EA90E65A7}"/>
              </a:ext>
            </a:extLst>
          </p:cNvPr>
          <p:cNvSpPr>
            <a:spLocks noGrp="1"/>
          </p:cNvSpPr>
          <p:nvPr>
            <p:ph type="ctrTitle"/>
          </p:nvPr>
        </p:nvSpPr>
        <p:spPr>
          <a:xfrm>
            <a:off x="6961471" y="1823545"/>
            <a:ext cx="3942678" cy="2098038"/>
          </a:xfrm>
        </p:spPr>
        <p:txBody>
          <a:bodyPr>
            <a:noAutofit/>
          </a:bodyPr>
          <a:lstStyle/>
          <a:p>
            <a:pPr algn="l"/>
            <a:r>
              <a:rPr lang="tr-TR" sz="3600" b="1" dirty="0">
                <a:solidFill>
                  <a:srgbClr val="FFFF00"/>
                </a:solidFill>
              </a:rPr>
              <a:t>Z Kuşağı = Müziksiz ol(a)maz!</a:t>
            </a:r>
            <a:br>
              <a:rPr lang="tr-TR" sz="3600" b="1" dirty="0">
                <a:solidFill>
                  <a:srgbClr val="FFFF00"/>
                </a:solidFill>
              </a:rPr>
            </a:br>
            <a:r>
              <a:rPr lang="tr-TR" sz="3600" b="1" dirty="0">
                <a:solidFill>
                  <a:srgbClr val="FFFF00"/>
                </a:solidFill>
              </a:rPr>
              <a:t>Türkçe müzik hiç dinlemez</a:t>
            </a:r>
            <a:r>
              <a:rPr lang="tr-TR" sz="3600" b="1" dirty="0">
                <a:solidFill>
                  <a:srgbClr val="FFFF00"/>
                </a:solidFill>
                <a:sym typeface="Wingdings" panose="05000000000000000000" pitchFamily="2" charset="2"/>
              </a:rPr>
              <a:t></a:t>
            </a:r>
            <a:endParaRPr lang="tr-TR" sz="2800" dirty="0">
              <a:solidFill>
                <a:schemeClr val="bg1"/>
              </a:solidFill>
            </a:endParaRPr>
          </a:p>
        </p:txBody>
      </p:sp>
      <p:pic>
        <p:nvPicPr>
          <p:cNvPr id="5" name="Picture 4">
            <a:extLst>
              <a:ext uri="{FF2B5EF4-FFF2-40B4-BE49-F238E27FC236}">
                <a16:creationId xmlns:a16="http://schemas.microsoft.com/office/drawing/2014/main" id="{500C4D5B-4790-416D-AEC7-C6DE754ADAC4}"/>
              </a:ext>
            </a:extLst>
          </p:cNvPr>
          <p:cNvPicPr>
            <a:picLocks noChangeAspect="1"/>
          </p:cNvPicPr>
          <p:nvPr/>
        </p:nvPicPr>
        <p:blipFill>
          <a:blip r:embed="rId3"/>
          <a:stretch>
            <a:fillRect/>
          </a:stretch>
        </p:blipFill>
        <p:spPr>
          <a:xfrm>
            <a:off x="9875809" y="102972"/>
            <a:ext cx="2218544" cy="1860463"/>
          </a:xfrm>
          <a:prstGeom prst="rect">
            <a:avLst/>
          </a:prstGeom>
        </p:spPr>
      </p:pic>
      <p:pic>
        <p:nvPicPr>
          <p:cNvPr id="8" name="Picture 7">
            <a:extLst>
              <a:ext uri="{FF2B5EF4-FFF2-40B4-BE49-F238E27FC236}">
                <a16:creationId xmlns:a16="http://schemas.microsoft.com/office/drawing/2014/main" id="{F8B019A5-BBB0-49FB-846E-D85CDE914EBD}"/>
              </a:ext>
            </a:extLst>
          </p:cNvPr>
          <p:cNvPicPr>
            <a:picLocks noChangeAspect="1"/>
          </p:cNvPicPr>
          <p:nvPr/>
        </p:nvPicPr>
        <p:blipFill>
          <a:blip r:embed="rId4"/>
          <a:stretch>
            <a:fillRect/>
          </a:stretch>
        </p:blipFill>
        <p:spPr>
          <a:xfrm>
            <a:off x="7092875" y="3871618"/>
            <a:ext cx="4622744" cy="2348207"/>
          </a:xfrm>
          <a:prstGeom prst="rect">
            <a:avLst/>
          </a:prstGeom>
        </p:spPr>
      </p:pic>
      <p:sp>
        <p:nvSpPr>
          <p:cNvPr id="15" name="Rectangle 14">
            <a:extLst>
              <a:ext uri="{FF2B5EF4-FFF2-40B4-BE49-F238E27FC236}">
                <a16:creationId xmlns:a16="http://schemas.microsoft.com/office/drawing/2014/main" id="{0CB31298-1C77-4664-ADF3-00E12381EBDE}"/>
              </a:ext>
            </a:extLst>
          </p:cNvPr>
          <p:cNvSpPr/>
          <p:nvPr/>
        </p:nvSpPr>
        <p:spPr>
          <a:xfrm>
            <a:off x="138938" y="361520"/>
            <a:ext cx="5757037" cy="276227"/>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4467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19</a:t>
            </a:fld>
            <a:endParaRPr lang="en-US"/>
          </a:p>
        </p:txBody>
      </p:sp>
      <p:pic>
        <p:nvPicPr>
          <p:cNvPr id="5" name="Picture 4">
            <a:extLst>
              <a:ext uri="{FF2B5EF4-FFF2-40B4-BE49-F238E27FC236}">
                <a16:creationId xmlns:a16="http://schemas.microsoft.com/office/drawing/2014/main" id="{8CB89640-0EDA-42AF-9768-17F348C82237}"/>
              </a:ext>
            </a:extLst>
          </p:cNvPr>
          <p:cNvPicPr>
            <a:picLocks noChangeAspect="1"/>
          </p:cNvPicPr>
          <p:nvPr/>
        </p:nvPicPr>
        <p:blipFill>
          <a:blip r:embed="rId2"/>
          <a:stretch>
            <a:fillRect/>
          </a:stretch>
        </p:blipFill>
        <p:spPr>
          <a:xfrm>
            <a:off x="158394" y="756733"/>
            <a:ext cx="8239125" cy="5086350"/>
          </a:xfrm>
          <a:prstGeom prst="rect">
            <a:avLst/>
          </a:prstGeom>
        </p:spPr>
      </p:pic>
      <p:sp>
        <p:nvSpPr>
          <p:cNvPr id="9" name="Title 1">
            <a:extLst>
              <a:ext uri="{FF2B5EF4-FFF2-40B4-BE49-F238E27FC236}">
                <a16:creationId xmlns:a16="http://schemas.microsoft.com/office/drawing/2014/main" id="{4DF5C23A-5F53-4D12-B1E4-2B7DD38B919B}"/>
              </a:ext>
            </a:extLst>
          </p:cNvPr>
          <p:cNvSpPr>
            <a:spLocks noGrp="1"/>
          </p:cNvSpPr>
          <p:nvPr>
            <p:ph type="ctrTitle"/>
          </p:nvPr>
        </p:nvSpPr>
        <p:spPr>
          <a:xfrm>
            <a:off x="8443985" y="2718873"/>
            <a:ext cx="3704368" cy="3132407"/>
          </a:xfrm>
        </p:spPr>
        <p:txBody>
          <a:bodyPr>
            <a:noAutofit/>
          </a:bodyPr>
          <a:lstStyle/>
          <a:p>
            <a:pPr algn="l"/>
            <a:r>
              <a:rPr lang="tr-TR" sz="3600" b="1" dirty="0">
                <a:solidFill>
                  <a:srgbClr val="FFFF00"/>
                </a:solidFill>
              </a:rPr>
              <a:t>Z Kuşağı = Video Oyunu</a:t>
            </a:r>
            <a:br>
              <a:rPr lang="tr-TR" sz="3600" b="1" dirty="0">
                <a:solidFill>
                  <a:srgbClr val="FFFF00"/>
                </a:solidFill>
              </a:rPr>
            </a:br>
            <a:r>
              <a:rPr lang="tr-TR" sz="3600" b="1" dirty="0">
                <a:solidFill>
                  <a:srgbClr val="FFFF00"/>
                </a:solidFill>
              </a:rPr>
              <a:t>Haftada 5-10 saatten az video oyunu oynayanı yok bu kuşağın</a:t>
            </a:r>
            <a:r>
              <a:rPr lang="tr-TR" sz="3600" b="1" dirty="0">
                <a:solidFill>
                  <a:srgbClr val="FFFF00"/>
                </a:solidFill>
                <a:sym typeface="Wingdings" panose="05000000000000000000" pitchFamily="2" charset="2"/>
              </a:rPr>
              <a:t></a:t>
            </a:r>
            <a:endParaRPr lang="tr-TR" sz="2800" dirty="0">
              <a:solidFill>
                <a:schemeClr val="bg1"/>
              </a:solidFill>
            </a:endParaRPr>
          </a:p>
        </p:txBody>
      </p:sp>
      <p:pic>
        <p:nvPicPr>
          <p:cNvPr id="6" name="Picture 5">
            <a:extLst>
              <a:ext uri="{FF2B5EF4-FFF2-40B4-BE49-F238E27FC236}">
                <a16:creationId xmlns:a16="http://schemas.microsoft.com/office/drawing/2014/main" id="{7653CCC6-6CC9-4928-9BBE-352772A4C950}"/>
              </a:ext>
            </a:extLst>
          </p:cNvPr>
          <p:cNvPicPr>
            <a:picLocks noChangeAspect="1"/>
          </p:cNvPicPr>
          <p:nvPr/>
        </p:nvPicPr>
        <p:blipFill>
          <a:blip r:embed="rId3"/>
          <a:stretch>
            <a:fillRect/>
          </a:stretch>
        </p:blipFill>
        <p:spPr>
          <a:xfrm>
            <a:off x="5209395" y="1192307"/>
            <a:ext cx="3104167" cy="1992468"/>
          </a:xfrm>
          <a:prstGeom prst="rect">
            <a:avLst/>
          </a:prstGeom>
        </p:spPr>
      </p:pic>
      <p:pic>
        <p:nvPicPr>
          <p:cNvPr id="13" name="Picture 12">
            <a:extLst>
              <a:ext uri="{FF2B5EF4-FFF2-40B4-BE49-F238E27FC236}">
                <a16:creationId xmlns:a16="http://schemas.microsoft.com/office/drawing/2014/main" id="{1702C853-7FCF-48E0-9FC1-6B13A9F4DF5B}"/>
              </a:ext>
            </a:extLst>
          </p:cNvPr>
          <p:cNvPicPr>
            <a:picLocks noChangeAspect="1"/>
          </p:cNvPicPr>
          <p:nvPr/>
        </p:nvPicPr>
        <p:blipFill>
          <a:blip r:embed="rId4"/>
          <a:stretch>
            <a:fillRect/>
          </a:stretch>
        </p:blipFill>
        <p:spPr>
          <a:xfrm>
            <a:off x="8445777" y="103602"/>
            <a:ext cx="3700784" cy="2469322"/>
          </a:xfrm>
          <a:prstGeom prst="rect">
            <a:avLst/>
          </a:prstGeom>
        </p:spPr>
      </p:pic>
      <p:sp>
        <p:nvSpPr>
          <p:cNvPr id="17" name="Rectangle 16">
            <a:extLst>
              <a:ext uri="{FF2B5EF4-FFF2-40B4-BE49-F238E27FC236}">
                <a16:creationId xmlns:a16="http://schemas.microsoft.com/office/drawing/2014/main" id="{9F936F48-C775-4849-807F-6BC4A6CEF9A4}"/>
              </a:ext>
            </a:extLst>
          </p:cNvPr>
          <p:cNvSpPr/>
          <p:nvPr/>
        </p:nvSpPr>
        <p:spPr>
          <a:xfrm>
            <a:off x="156082" y="734175"/>
            <a:ext cx="6349493" cy="280742"/>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8914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20</a:t>
            </a:fld>
            <a:endParaRPr lang="en-US"/>
          </a:p>
        </p:txBody>
      </p:sp>
      <p:pic>
        <p:nvPicPr>
          <p:cNvPr id="6" name="Picture 5">
            <a:extLst>
              <a:ext uri="{FF2B5EF4-FFF2-40B4-BE49-F238E27FC236}">
                <a16:creationId xmlns:a16="http://schemas.microsoft.com/office/drawing/2014/main" id="{FFB02FAD-5F1B-4A18-8C46-9E8B9E16263D}"/>
              </a:ext>
            </a:extLst>
          </p:cNvPr>
          <p:cNvPicPr>
            <a:picLocks noChangeAspect="1"/>
          </p:cNvPicPr>
          <p:nvPr/>
        </p:nvPicPr>
        <p:blipFill>
          <a:blip r:embed="rId2"/>
          <a:stretch>
            <a:fillRect/>
          </a:stretch>
        </p:blipFill>
        <p:spPr>
          <a:xfrm>
            <a:off x="218179" y="741214"/>
            <a:ext cx="6709755" cy="4145172"/>
          </a:xfrm>
          <a:prstGeom prst="rect">
            <a:avLst/>
          </a:prstGeom>
        </p:spPr>
      </p:pic>
      <p:pic>
        <p:nvPicPr>
          <p:cNvPr id="5" name="Picture 4">
            <a:extLst>
              <a:ext uri="{FF2B5EF4-FFF2-40B4-BE49-F238E27FC236}">
                <a16:creationId xmlns:a16="http://schemas.microsoft.com/office/drawing/2014/main" id="{1963C740-4647-4C9D-8379-9B300A9D7B0F}"/>
              </a:ext>
            </a:extLst>
          </p:cNvPr>
          <p:cNvPicPr>
            <a:picLocks noChangeAspect="1"/>
          </p:cNvPicPr>
          <p:nvPr/>
        </p:nvPicPr>
        <p:blipFill>
          <a:blip r:embed="rId3"/>
          <a:stretch>
            <a:fillRect/>
          </a:stretch>
        </p:blipFill>
        <p:spPr>
          <a:xfrm>
            <a:off x="7053499" y="740357"/>
            <a:ext cx="5052159" cy="1580816"/>
          </a:xfrm>
          <a:prstGeom prst="rect">
            <a:avLst/>
          </a:prstGeom>
        </p:spPr>
      </p:pic>
      <p:sp>
        <p:nvSpPr>
          <p:cNvPr id="11" name="Title 1">
            <a:extLst>
              <a:ext uri="{FF2B5EF4-FFF2-40B4-BE49-F238E27FC236}">
                <a16:creationId xmlns:a16="http://schemas.microsoft.com/office/drawing/2014/main" id="{10C6732F-4304-41AE-ABB1-9C7570CC8FD5}"/>
              </a:ext>
            </a:extLst>
          </p:cNvPr>
          <p:cNvSpPr>
            <a:spLocks noGrp="1"/>
          </p:cNvSpPr>
          <p:nvPr>
            <p:ph type="ctrTitle"/>
          </p:nvPr>
        </p:nvSpPr>
        <p:spPr>
          <a:xfrm>
            <a:off x="6927934" y="2393741"/>
            <a:ext cx="5177724" cy="4145172"/>
          </a:xfrm>
        </p:spPr>
        <p:txBody>
          <a:bodyPr>
            <a:noAutofit/>
          </a:bodyPr>
          <a:lstStyle/>
          <a:p>
            <a:pPr algn="l"/>
            <a:r>
              <a:rPr lang="tr-TR" sz="3600" b="1" dirty="0">
                <a:solidFill>
                  <a:srgbClr val="FFFF00"/>
                </a:solidFill>
              </a:rPr>
              <a:t>Z Kuşağı, teknolojinin içine doğan bir kuşaktır. Tüm teknolojik gelişmelere kısa sürede uyum sağlamıştır. Z kuşağı icin sosyal ağlar, akıllı telefonlar gibi varlığı benimsenmiş bir teknolojidir.</a:t>
            </a:r>
            <a:endParaRPr lang="tr-TR" sz="2800" dirty="0">
              <a:solidFill>
                <a:schemeClr val="bg1"/>
              </a:solidFill>
            </a:endParaRPr>
          </a:p>
        </p:txBody>
      </p:sp>
      <p:pic>
        <p:nvPicPr>
          <p:cNvPr id="13" name="Picture 12">
            <a:extLst>
              <a:ext uri="{FF2B5EF4-FFF2-40B4-BE49-F238E27FC236}">
                <a16:creationId xmlns:a16="http://schemas.microsoft.com/office/drawing/2014/main" id="{7934EE43-B199-4FAB-AD6B-F4DC72B1858B}"/>
              </a:ext>
            </a:extLst>
          </p:cNvPr>
          <p:cNvPicPr>
            <a:picLocks noChangeAspect="1"/>
          </p:cNvPicPr>
          <p:nvPr/>
        </p:nvPicPr>
        <p:blipFill>
          <a:blip r:embed="rId4"/>
          <a:stretch>
            <a:fillRect/>
          </a:stretch>
        </p:blipFill>
        <p:spPr>
          <a:xfrm>
            <a:off x="215867" y="4886386"/>
            <a:ext cx="3131433" cy="1771990"/>
          </a:xfrm>
          <a:prstGeom prst="rect">
            <a:avLst/>
          </a:prstGeom>
        </p:spPr>
      </p:pic>
      <p:pic>
        <p:nvPicPr>
          <p:cNvPr id="17" name="Picture 16">
            <a:extLst>
              <a:ext uri="{FF2B5EF4-FFF2-40B4-BE49-F238E27FC236}">
                <a16:creationId xmlns:a16="http://schemas.microsoft.com/office/drawing/2014/main" id="{E0DB0804-847D-4F49-90D7-2BBF3C29AD21}"/>
              </a:ext>
            </a:extLst>
          </p:cNvPr>
          <p:cNvPicPr>
            <a:picLocks noChangeAspect="1"/>
          </p:cNvPicPr>
          <p:nvPr/>
        </p:nvPicPr>
        <p:blipFill>
          <a:blip r:embed="rId5"/>
          <a:stretch>
            <a:fillRect/>
          </a:stretch>
        </p:blipFill>
        <p:spPr>
          <a:xfrm>
            <a:off x="3361188" y="4874642"/>
            <a:ext cx="2401438" cy="1783734"/>
          </a:xfrm>
          <a:prstGeom prst="rect">
            <a:avLst/>
          </a:prstGeom>
        </p:spPr>
      </p:pic>
      <p:sp>
        <p:nvSpPr>
          <p:cNvPr id="18" name="Rectangle 17">
            <a:extLst>
              <a:ext uri="{FF2B5EF4-FFF2-40B4-BE49-F238E27FC236}">
                <a16:creationId xmlns:a16="http://schemas.microsoft.com/office/drawing/2014/main" id="{55B1CA97-10CE-4A2A-BBBA-F0D752B2B3BC}"/>
              </a:ext>
            </a:extLst>
          </p:cNvPr>
          <p:cNvSpPr/>
          <p:nvPr/>
        </p:nvSpPr>
        <p:spPr>
          <a:xfrm>
            <a:off x="215867" y="740356"/>
            <a:ext cx="5403883" cy="250243"/>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7439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21</a:t>
            </a:fld>
            <a:endParaRPr lang="en-US"/>
          </a:p>
        </p:txBody>
      </p:sp>
      <p:pic>
        <p:nvPicPr>
          <p:cNvPr id="5" name="Picture 4">
            <a:extLst>
              <a:ext uri="{FF2B5EF4-FFF2-40B4-BE49-F238E27FC236}">
                <a16:creationId xmlns:a16="http://schemas.microsoft.com/office/drawing/2014/main" id="{74886F47-2DE2-4867-A52E-F8BC312CD100}"/>
              </a:ext>
            </a:extLst>
          </p:cNvPr>
          <p:cNvPicPr>
            <a:picLocks noChangeAspect="1"/>
          </p:cNvPicPr>
          <p:nvPr/>
        </p:nvPicPr>
        <p:blipFill>
          <a:blip r:embed="rId2"/>
          <a:stretch>
            <a:fillRect/>
          </a:stretch>
        </p:blipFill>
        <p:spPr>
          <a:xfrm>
            <a:off x="166320" y="418886"/>
            <a:ext cx="8220075" cy="6019800"/>
          </a:xfrm>
          <a:prstGeom prst="rect">
            <a:avLst/>
          </a:prstGeom>
        </p:spPr>
      </p:pic>
      <p:pic>
        <p:nvPicPr>
          <p:cNvPr id="7" name="Picture 6">
            <a:extLst>
              <a:ext uri="{FF2B5EF4-FFF2-40B4-BE49-F238E27FC236}">
                <a16:creationId xmlns:a16="http://schemas.microsoft.com/office/drawing/2014/main" id="{F7FE3B29-BFF5-4936-95B3-F481E606F4A7}"/>
              </a:ext>
            </a:extLst>
          </p:cNvPr>
          <p:cNvPicPr>
            <a:picLocks noChangeAspect="1"/>
          </p:cNvPicPr>
          <p:nvPr/>
        </p:nvPicPr>
        <p:blipFill>
          <a:blip r:embed="rId3"/>
          <a:stretch>
            <a:fillRect/>
          </a:stretch>
        </p:blipFill>
        <p:spPr>
          <a:xfrm>
            <a:off x="2312812" y="4369835"/>
            <a:ext cx="888354" cy="2068851"/>
          </a:xfrm>
          <a:prstGeom prst="rect">
            <a:avLst/>
          </a:prstGeom>
        </p:spPr>
      </p:pic>
      <p:pic>
        <p:nvPicPr>
          <p:cNvPr id="9" name="Picture 8">
            <a:extLst>
              <a:ext uri="{FF2B5EF4-FFF2-40B4-BE49-F238E27FC236}">
                <a16:creationId xmlns:a16="http://schemas.microsoft.com/office/drawing/2014/main" id="{87B34415-D95D-4BDD-A5EE-FDEA02D0C01B}"/>
              </a:ext>
            </a:extLst>
          </p:cNvPr>
          <p:cNvPicPr>
            <a:picLocks noChangeAspect="1"/>
          </p:cNvPicPr>
          <p:nvPr/>
        </p:nvPicPr>
        <p:blipFill>
          <a:blip r:embed="rId4"/>
          <a:stretch>
            <a:fillRect/>
          </a:stretch>
        </p:blipFill>
        <p:spPr>
          <a:xfrm>
            <a:off x="3167209" y="4362004"/>
            <a:ext cx="1440650" cy="2076682"/>
          </a:xfrm>
          <a:prstGeom prst="rect">
            <a:avLst/>
          </a:prstGeom>
        </p:spPr>
      </p:pic>
      <p:sp>
        <p:nvSpPr>
          <p:cNvPr id="11" name="Title 1">
            <a:extLst>
              <a:ext uri="{FF2B5EF4-FFF2-40B4-BE49-F238E27FC236}">
                <a16:creationId xmlns:a16="http://schemas.microsoft.com/office/drawing/2014/main" id="{D110ED9D-DC84-4961-BD60-FE3E77C34516}"/>
              </a:ext>
            </a:extLst>
          </p:cNvPr>
          <p:cNvSpPr>
            <a:spLocks noGrp="1"/>
          </p:cNvSpPr>
          <p:nvPr>
            <p:ph type="ctrTitle"/>
          </p:nvPr>
        </p:nvSpPr>
        <p:spPr>
          <a:xfrm>
            <a:off x="8359146" y="2590800"/>
            <a:ext cx="3666534" cy="3629025"/>
          </a:xfrm>
        </p:spPr>
        <p:txBody>
          <a:bodyPr>
            <a:noAutofit/>
          </a:bodyPr>
          <a:lstStyle/>
          <a:p>
            <a:pPr algn="l"/>
            <a:r>
              <a:rPr lang="tr-TR" sz="3600" b="1" dirty="0">
                <a:solidFill>
                  <a:srgbClr val="FFFF00"/>
                </a:solidFill>
              </a:rPr>
              <a:t>Z Kuşağı = Video Oyunu</a:t>
            </a:r>
            <a:br>
              <a:rPr lang="tr-TR" sz="3600" b="1" dirty="0">
                <a:solidFill>
                  <a:srgbClr val="FFFF00"/>
                </a:solidFill>
              </a:rPr>
            </a:br>
            <a:r>
              <a:rPr lang="tr-TR" sz="3600" b="1" dirty="0">
                <a:solidFill>
                  <a:srgbClr val="FFFF00"/>
                </a:solidFill>
              </a:rPr>
              <a:t>Savaş, dövüş, araba oyunları hala popüler. </a:t>
            </a:r>
            <a:br>
              <a:rPr lang="tr-TR" sz="3600" b="1" dirty="0">
                <a:solidFill>
                  <a:srgbClr val="FFFF00"/>
                </a:solidFill>
              </a:rPr>
            </a:br>
            <a:r>
              <a:rPr lang="tr-TR" sz="3600" b="1" dirty="0">
                <a:solidFill>
                  <a:srgbClr val="FFFF00"/>
                </a:solidFill>
              </a:rPr>
              <a:t>Minecraft’ı da unutmamak lazım.</a:t>
            </a:r>
            <a:endParaRPr lang="tr-TR" sz="2800" dirty="0">
              <a:solidFill>
                <a:schemeClr val="bg1"/>
              </a:solidFill>
            </a:endParaRPr>
          </a:p>
        </p:txBody>
      </p:sp>
      <p:pic>
        <p:nvPicPr>
          <p:cNvPr id="13" name="Picture 12">
            <a:extLst>
              <a:ext uri="{FF2B5EF4-FFF2-40B4-BE49-F238E27FC236}">
                <a16:creationId xmlns:a16="http://schemas.microsoft.com/office/drawing/2014/main" id="{7C42D99A-77C9-411D-8ED0-4A487205CCF7}"/>
              </a:ext>
            </a:extLst>
          </p:cNvPr>
          <p:cNvPicPr>
            <a:picLocks noChangeAspect="1"/>
          </p:cNvPicPr>
          <p:nvPr/>
        </p:nvPicPr>
        <p:blipFill>
          <a:blip r:embed="rId5"/>
          <a:stretch>
            <a:fillRect/>
          </a:stretch>
        </p:blipFill>
        <p:spPr>
          <a:xfrm>
            <a:off x="8552715" y="38525"/>
            <a:ext cx="3588602" cy="1776590"/>
          </a:xfrm>
          <a:prstGeom prst="rect">
            <a:avLst/>
          </a:prstGeom>
        </p:spPr>
      </p:pic>
      <p:pic>
        <p:nvPicPr>
          <p:cNvPr id="6" name="Picture 5">
            <a:extLst>
              <a:ext uri="{FF2B5EF4-FFF2-40B4-BE49-F238E27FC236}">
                <a16:creationId xmlns:a16="http://schemas.microsoft.com/office/drawing/2014/main" id="{68813A52-4BF1-4B87-9CAC-56AA5CD8396E}"/>
              </a:ext>
            </a:extLst>
          </p:cNvPr>
          <p:cNvPicPr>
            <a:picLocks noChangeAspect="1"/>
          </p:cNvPicPr>
          <p:nvPr/>
        </p:nvPicPr>
        <p:blipFill>
          <a:blip r:embed="rId6"/>
          <a:stretch>
            <a:fillRect/>
          </a:stretch>
        </p:blipFill>
        <p:spPr>
          <a:xfrm>
            <a:off x="5823486" y="37435"/>
            <a:ext cx="2679312" cy="1851948"/>
          </a:xfrm>
          <a:prstGeom prst="rect">
            <a:avLst/>
          </a:prstGeom>
        </p:spPr>
      </p:pic>
      <p:pic>
        <p:nvPicPr>
          <p:cNvPr id="15" name="Picture 14">
            <a:extLst>
              <a:ext uri="{FF2B5EF4-FFF2-40B4-BE49-F238E27FC236}">
                <a16:creationId xmlns:a16="http://schemas.microsoft.com/office/drawing/2014/main" id="{6BAB8B7D-9604-4684-8A4D-F0FE1B887994}"/>
              </a:ext>
            </a:extLst>
          </p:cNvPr>
          <p:cNvPicPr>
            <a:picLocks noChangeAspect="1"/>
          </p:cNvPicPr>
          <p:nvPr/>
        </p:nvPicPr>
        <p:blipFill>
          <a:blip r:embed="rId7"/>
          <a:stretch>
            <a:fillRect/>
          </a:stretch>
        </p:blipFill>
        <p:spPr>
          <a:xfrm>
            <a:off x="3569678" y="37435"/>
            <a:ext cx="2228850" cy="1471681"/>
          </a:xfrm>
          <a:prstGeom prst="rect">
            <a:avLst/>
          </a:prstGeom>
        </p:spPr>
      </p:pic>
      <p:pic>
        <p:nvPicPr>
          <p:cNvPr id="18" name="Picture 17">
            <a:extLst>
              <a:ext uri="{FF2B5EF4-FFF2-40B4-BE49-F238E27FC236}">
                <a16:creationId xmlns:a16="http://schemas.microsoft.com/office/drawing/2014/main" id="{27A4F112-99E9-49C2-91F5-EF6DE19A71CC}"/>
              </a:ext>
            </a:extLst>
          </p:cNvPr>
          <p:cNvPicPr>
            <a:picLocks noChangeAspect="1"/>
          </p:cNvPicPr>
          <p:nvPr/>
        </p:nvPicPr>
        <p:blipFill>
          <a:blip r:embed="rId8"/>
          <a:stretch>
            <a:fillRect/>
          </a:stretch>
        </p:blipFill>
        <p:spPr>
          <a:xfrm>
            <a:off x="4565775" y="1535860"/>
            <a:ext cx="1167453" cy="1463761"/>
          </a:xfrm>
          <a:prstGeom prst="rect">
            <a:avLst/>
          </a:prstGeom>
        </p:spPr>
      </p:pic>
      <p:sp>
        <p:nvSpPr>
          <p:cNvPr id="19" name="Rectangle 18">
            <a:extLst>
              <a:ext uri="{FF2B5EF4-FFF2-40B4-BE49-F238E27FC236}">
                <a16:creationId xmlns:a16="http://schemas.microsoft.com/office/drawing/2014/main" id="{85FD6937-C00D-44D4-AFA4-B9704816C0CC}"/>
              </a:ext>
            </a:extLst>
          </p:cNvPr>
          <p:cNvSpPr/>
          <p:nvPr/>
        </p:nvSpPr>
        <p:spPr>
          <a:xfrm>
            <a:off x="164008" y="418030"/>
            <a:ext cx="3380712" cy="24872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8657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22</a:t>
            </a:fld>
            <a:endParaRPr lang="en-US"/>
          </a:p>
        </p:txBody>
      </p:sp>
      <p:pic>
        <p:nvPicPr>
          <p:cNvPr id="5" name="Picture 4">
            <a:extLst>
              <a:ext uri="{FF2B5EF4-FFF2-40B4-BE49-F238E27FC236}">
                <a16:creationId xmlns:a16="http://schemas.microsoft.com/office/drawing/2014/main" id="{33A7A403-20BF-4C17-A6EF-BDF512F83903}"/>
              </a:ext>
            </a:extLst>
          </p:cNvPr>
          <p:cNvPicPr>
            <a:picLocks noChangeAspect="1"/>
          </p:cNvPicPr>
          <p:nvPr/>
        </p:nvPicPr>
        <p:blipFill>
          <a:blip r:embed="rId2"/>
          <a:stretch>
            <a:fillRect/>
          </a:stretch>
        </p:blipFill>
        <p:spPr>
          <a:xfrm>
            <a:off x="222689" y="252198"/>
            <a:ext cx="8258175" cy="6353175"/>
          </a:xfrm>
          <a:prstGeom prst="rect">
            <a:avLst/>
          </a:prstGeom>
        </p:spPr>
      </p:pic>
      <p:pic>
        <p:nvPicPr>
          <p:cNvPr id="7" name="Picture 6">
            <a:extLst>
              <a:ext uri="{FF2B5EF4-FFF2-40B4-BE49-F238E27FC236}">
                <a16:creationId xmlns:a16="http://schemas.microsoft.com/office/drawing/2014/main" id="{A0BDE5B0-F7B8-4335-B464-3ADC24BA79A8}"/>
              </a:ext>
            </a:extLst>
          </p:cNvPr>
          <p:cNvPicPr>
            <a:picLocks noChangeAspect="1"/>
          </p:cNvPicPr>
          <p:nvPr/>
        </p:nvPicPr>
        <p:blipFill>
          <a:blip r:embed="rId3"/>
          <a:stretch>
            <a:fillRect/>
          </a:stretch>
        </p:blipFill>
        <p:spPr>
          <a:xfrm>
            <a:off x="3450929" y="5052798"/>
            <a:ext cx="1514475" cy="1552575"/>
          </a:xfrm>
          <a:prstGeom prst="rect">
            <a:avLst/>
          </a:prstGeom>
        </p:spPr>
      </p:pic>
      <p:sp>
        <p:nvSpPr>
          <p:cNvPr id="13" name="Rectangle 12">
            <a:extLst>
              <a:ext uri="{FF2B5EF4-FFF2-40B4-BE49-F238E27FC236}">
                <a16:creationId xmlns:a16="http://schemas.microsoft.com/office/drawing/2014/main" id="{E56533A4-207F-4AB1-918D-AB182277EFE2}"/>
              </a:ext>
            </a:extLst>
          </p:cNvPr>
          <p:cNvSpPr/>
          <p:nvPr/>
        </p:nvSpPr>
        <p:spPr>
          <a:xfrm>
            <a:off x="220377" y="251342"/>
            <a:ext cx="2418048" cy="30110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2FC2FD8-9A2C-492E-9908-7C60B0FBA3FC}"/>
              </a:ext>
            </a:extLst>
          </p:cNvPr>
          <p:cNvPicPr>
            <a:picLocks noChangeAspect="1"/>
          </p:cNvPicPr>
          <p:nvPr/>
        </p:nvPicPr>
        <p:blipFill>
          <a:blip r:embed="rId4"/>
          <a:stretch>
            <a:fillRect/>
          </a:stretch>
        </p:blipFill>
        <p:spPr>
          <a:xfrm>
            <a:off x="6306038" y="254433"/>
            <a:ext cx="3426848" cy="1866234"/>
          </a:xfrm>
          <a:prstGeom prst="rect">
            <a:avLst/>
          </a:prstGeom>
        </p:spPr>
      </p:pic>
      <p:pic>
        <p:nvPicPr>
          <p:cNvPr id="17" name="Picture 16">
            <a:extLst>
              <a:ext uri="{FF2B5EF4-FFF2-40B4-BE49-F238E27FC236}">
                <a16:creationId xmlns:a16="http://schemas.microsoft.com/office/drawing/2014/main" id="{2D8476D4-1E0D-41EC-9CCE-94A3008282A3}"/>
              </a:ext>
            </a:extLst>
          </p:cNvPr>
          <p:cNvPicPr>
            <a:picLocks noChangeAspect="1"/>
          </p:cNvPicPr>
          <p:nvPr/>
        </p:nvPicPr>
        <p:blipFill>
          <a:blip r:embed="rId5"/>
          <a:stretch>
            <a:fillRect/>
          </a:stretch>
        </p:blipFill>
        <p:spPr>
          <a:xfrm>
            <a:off x="4315387" y="633495"/>
            <a:ext cx="1967137" cy="1343025"/>
          </a:xfrm>
          <a:prstGeom prst="rect">
            <a:avLst/>
          </a:prstGeom>
        </p:spPr>
      </p:pic>
      <p:pic>
        <p:nvPicPr>
          <p:cNvPr id="19" name="Picture 18">
            <a:extLst>
              <a:ext uri="{FF2B5EF4-FFF2-40B4-BE49-F238E27FC236}">
                <a16:creationId xmlns:a16="http://schemas.microsoft.com/office/drawing/2014/main" id="{C273F60A-23AC-430E-B9B3-0CA6E8F108E7}"/>
              </a:ext>
            </a:extLst>
          </p:cNvPr>
          <p:cNvPicPr>
            <a:picLocks noChangeAspect="1"/>
          </p:cNvPicPr>
          <p:nvPr/>
        </p:nvPicPr>
        <p:blipFill>
          <a:blip r:embed="rId6"/>
          <a:stretch>
            <a:fillRect/>
          </a:stretch>
        </p:blipFill>
        <p:spPr>
          <a:xfrm>
            <a:off x="8502545" y="3994566"/>
            <a:ext cx="3533775" cy="1657350"/>
          </a:xfrm>
          <a:prstGeom prst="rect">
            <a:avLst/>
          </a:prstGeom>
        </p:spPr>
      </p:pic>
      <p:pic>
        <p:nvPicPr>
          <p:cNvPr id="21" name="Picture 20">
            <a:extLst>
              <a:ext uri="{FF2B5EF4-FFF2-40B4-BE49-F238E27FC236}">
                <a16:creationId xmlns:a16="http://schemas.microsoft.com/office/drawing/2014/main" id="{09D98162-4BA4-4B79-8627-44CACBDD3F52}"/>
              </a:ext>
            </a:extLst>
          </p:cNvPr>
          <p:cNvPicPr>
            <a:picLocks noChangeAspect="1"/>
          </p:cNvPicPr>
          <p:nvPr/>
        </p:nvPicPr>
        <p:blipFill>
          <a:blip r:embed="rId7"/>
          <a:stretch>
            <a:fillRect/>
          </a:stretch>
        </p:blipFill>
        <p:spPr>
          <a:xfrm>
            <a:off x="2192801" y="646364"/>
            <a:ext cx="2143125" cy="1437680"/>
          </a:xfrm>
          <a:prstGeom prst="rect">
            <a:avLst/>
          </a:prstGeom>
        </p:spPr>
      </p:pic>
      <p:pic>
        <p:nvPicPr>
          <p:cNvPr id="23" name="Picture 22">
            <a:extLst>
              <a:ext uri="{FF2B5EF4-FFF2-40B4-BE49-F238E27FC236}">
                <a16:creationId xmlns:a16="http://schemas.microsoft.com/office/drawing/2014/main" id="{68D57DFE-EC1F-4175-A43E-16C7F639A82C}"/>
              </a:ext>
            </a:extLst>
          </p:cNvPr>
          <p:cNvPicPr>
            <a:picLocks noChangeAspect="1"/>
          </p:cNvPicPr>
          <p:nvPr/>
        </p:nvPicPr>
        <p:blipFill>
          <a:blip r:embed="rId8"/>
          <a:stretch>
            <a:fillRect/>
          </a:stretch>
        </p:blipFill>
        <p:spPr>
          <a:xfrm>
            <a:off x="8480865" y="5469499"/>
            <a:ext cx="2044260" cy="1148991"/>
          </a:xfrm>
          <a:prstGeom prst="rect">
            <a:avLst/>
          </a:prstGeom>
        </p:spPr>
      </p:pic>
      <p:pic>
        <p:nvPicPr>
          <p:cNvPr id="6" name="Picture 5">
            <a:extLst>
              <a:ext uri="{FF2B5EF4-FFF2-40B4-BE49-F238E27FC236}">
                <a16:creationId xmlns:a16="http://schemas.microsoft.com/office/drawing/2014/main" id="{1238F35F-31FA-47C5-A29C-A396A21C3F2C}"/>
              </a:ext>
            </a:extLst>
          </p:cNvPr>
          <p:cNvPicPr>
            <a:picLocks noChangeAspect="1"/>
          </p:cNvPicPr>
          <p:nvPr/>
        </p:nvPicPr>
        <p:blipFill>
          <a:blip r:embed="rId9"/>
          <a:stretch>
            <a:fillRect/>
          </a:stretch>
        </p:blipFill>
        <p:spPr>
          <a:xfrm>
            <a:off x="9629374" y="253668"/>
            <a:ext cx="2406946" cy="1606219"/>
          </a:xfrm>
          <a:prstGeom prst="rect">
            <a:avLst/>
          </a:prstGeom>
        </p:spPr>
      </p:pic>
      <p:sp>
        <p:nvSpPr>
          <p:cNvPr id="11" name="Title 1">
            <a:extLst>
              <a:ext uri="{FF2B5EF4-FFF2-40B4-BE49-F238E27FC236}">
                <a16:creationId xmlns:a16="http://schemas.microsoft.com/office/drawing/2014/main" id="{C29DE93C-178F-4BEA-861F-7EEBF30DF601}"/>
              </a:ext>
            </a:extLst>
          </p:cNvPr>
          <p:cNvSpPr>
            <a:spLocks noGrp="1"/>
          </p:cNvSpPr>
          <p:nvPr>
            <p:ph type="ctrTitle"/>
          </p:nvPr>
        </p:nvSpPr>
        <p:spPr>
          <a:xfrm>
            <a:off x="8480864" y="2041617"/>
            <a:ext cx="3666534" cy="2042272"/>
          </a:xfrm>
        </p:spPr>
        <p:txBody>
          <a:bodyPr>
            <a:noAutofit/>
          </a:bodyPr>
          <a:lstStyle/>
          <a:p>
            <a:pPr algn="l"/>
            <a:r>
              <a:rPr lang="tr-TR" sz="3600" b="1" dirty="0">
                <a:solidFill>
                  <a:srgbClr val="FFFF00"/>
                </a:solidFill>
              </a:rPr>
              <a:t>Z Kuşağı pizza, hamburger sever ama lahmacun ve köfte de</a:t>
            </a:r>
            <a:r>
              <a:rPr lang="tr-TR" sz="3600" b="1" dirty="0">
                <a:solidFill>
                  <a:srgbClr val="FFFF00"/>
                </a:solidFill>
                <a:sym typeface="Wingdings" panose="05000000000000000000" pitchFamily="2" charset="2"/>
              </a:rPr>
              <a:t></a:t>
            </a:r>
            <a:endParaRPr lang="tr-TR" sz="2800" dirty="0">
              <a:solidFill>
                <a:schemeClr val="bg1"/>
              </a:solidFill>
            </a:endParaRPr>
          </a:p>
        </p:txBody>
      </p:sp>
    </p:spTree>
    <p:extLst>
      <p:ext uri="{BB962C8B-B14F-4D97-AF65-F5344CB8AC3E}">
        <p14:creationId xmlns:p14="http://schemas.microsoft.com/office/powerpoint/2010/main" val="3822597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23</a:t>
            </a:fld>
            <a:endParaRPr lang="en-US"/>
          </a:p>
        </p:txBody>
      </p:sp>
      <p:pic>
        <p:nvPicPr>
          <p:cNvPr id="5" name="Picture 4">
            <a:extLst>
              <a:ext uri="{FF2B5EF4-FFF2-40B4-BE49-F238E27FC236}">
                <a16:creationId xmlns:a16="http://schemas.microsoft.com/office/drawing/2014/main" id="{F7EB7067-3CE5-45FB-82E0-7B235A122C8E}"/>
              </a:ext>
            </a:extLst>
          </p:cNvPr>
          <p:cNvPicPr>
            <a:picLocks noChangeAspect="1"/>
          </p:cNvPicPr>
          <p:nvPr/>
        </p:nvPicPr>
        <p:blipFill>
          <a:blip r:embed="rId2"/>
          <a:stretch>
            <a:fillRect/>
          </a:stretch>
        </p:blipFill>
        <p:spPr>
          <a:xfrm>
            <a:off x="141642" y="878261"/>
            <a:ext cx="8229600" cy="4886325"/>
          </a:xfrm>
          <a:prstGeom prst="rect">
            <a:avLst/>
          </a:prstGeom>
        </p:spPr>
      </p:pic>
      <p:pic>
        <p:nvPicPr>
          <p:cNvPr id="7" name="Picture 6">
            <a:extLst>
              <a:ext uri="{FF2B5EF4-FFF2-40B4-BE49-F238E27FC236}">
                <a16:creationId xmlns:a16="http://schemas.microsoft.com/office/drawing/2014/main" id="{46BC8B34-41F2-4597-BE52-1541C8067632}"/>
              </a:ext>
            </a:extLst>
          </p:cNvPr>
          <p:cNvPicPr>
            <a:picLocks noChangeAspect="1"/>
          </p:cNvPicPr>
          <p:nvPr/>
        </p:nvPicPr>
        <p:blipFill>
          <a:blip r:embed="rId3"/>
          <a:stretch>
            <a:fillRect/>
          </a:stretch>
        </p:blipFill>
        <p:spPr>
          <a:xfrm>
            <a:off x="3633227" y="4110059"/>
            <a:ext cx="983597" cy="1654527"/>
          </a:xfrm>
          <a:prstGeom prst="rect">
            <a:avLst/>
          </a:prstGeom>
        </p:spPr>
      </p:pic>
      <p:sp>
        <p:nvSpPr>
          <p:cNvPr id="11" name="Title 1">
            <a:extLst>
              <a:ext uri="{FF2B5EF4-FFF2-40B4-BE49-F238E27FC236}">
                <a16:creationId xmlns:a16="http://schemas.microsoft.com/office/drawing/2014/main" id="{44922FB3-DD1D-4374-BE14-909E385D1062}"/>
              </a:ext>
            </a:extLst>
          </p:cNvPr>
          <p:cNvSpPr>
            <a:spLocks noGrp="1"/>
          </p:cNvSpPr>
          <p:nvPr>
            <p:ph type="ctrTitle"/>
          </p:nvPr>
        </p:nvSpPr>
        <p:spPr>
          <a:xfrm>
            <a:off x="8489923" y="2217853"/>
            <a:ext cx="3666534" cy="2596307"/>
          </a:xfrm>
        </p:spPr>
        <p:txBody>
          <a:bodyPr>
            <a:noAutofit/>
          </a:bodyPr>
          <a:lstStyle/>
          <a:p>
            <a:pPr algn="l"/>
            <a:r>
              <a:rPr lang="tr-TR" sz="3600" b="1" dirty="0">
                <a:solidFill>
                  <a:srgbClr val="FFFF00"/>
                </a:solidFill>
              </a:rPr>
              <a:t>Z Kuşağı,</a:t>
            </a:r>
            <a:br>
              <a:rPr lang="tr-TR" sz="3600" b="1" dirty="0">
                <a:solidFill>
                  <a:srgbClr val="FFFF00"/>
                </a:solidFill>
              </a:rPr>
            </a:br>
            <a:r>
              <a:rPr lang="tr-TR" sz="3600" b="1" dirty="0">
                <a:solidFill>
                  <a:srgbClr val="FFFF00"/>
                </a:solidFill>
              </a:rPr>
              <a:t>havamızın öneminin farkında.</a:t>
            </a:r>
            <a:br>
              <a:rPr lang="tr-TR" sz="3600" b="1" dirty="0">
                <a:solidFill>
                  <a:srgbClr val="FFFF00"/>
                </a:solidFill>
              </a:rPr>
            </a:br>
            <a:r>
              <a:rPr lang="tr-TR" sz="3600" b="1" dirty="0">
                <a:solidFill>
                  <a:srgbClr val="FFFF00"/>
                </a:solidFill>
              </a:rPr>
              <a:t>Yalnız kalmayı da kim ister ki…</a:t>
            </a:r>
            <a:endParaRPr lang="tr-TR" sz="2800" dirty="0">
              <a:solidFill>
                <a:schemeClr val="bg1"/>
              </a:solidFill>
            </a:endParaRPr>
          </a:p>
        </p:txBody>
      </p:sp>
      <p:pic>
        <p:nvPicPr>
          <p:cNvPr id="6" name="Picture 5">
            <a:extLst>
              <a:ext uri="{FF2B5EF4-FFF2-40B4-BE49-F238E27FC236}">
                <a16:creationId xmlns:a16="http://schemas.microsoft.com/office/drawing/2014/main" id="{F9AEA83D-44DE-4286-AF04-A9AE7F03A2F1}"/>
              </a:ext>
            </a:extLst>
          </p:cNvPr>
          <p:cNvPicPr>
            <a:picLocks noChangeAspect="1"/>
          </p:cNvPicPr>
          <p:nvPr/>
        </p:nvPicPr>
        <p:blipFill>
          <a:blip r:embed="rId4"/>
          <a:stretch>
            <a:fillRect/>
          </a:stretch>
        </p:blipFill>
        <p:spPr>
          <a:xfrm>
            <a:off x="9103312" y="0"/>
            <a:ext cx="3053145" cy="2043841"/>
          </a:xfrm>
          <a:prstGeom prst="rect">
            <a:avLst/>
          </a:prstGeom>
        </p:spPr>
      </p:pic>
      <p:pic>
        <p:nvPicPr>
          <p:cNvPr id="9" name="Picture 8">
            <a:extLst>
              <a:ext uri="{FF2B5EF4-FFF2-40B4-BE49-F238E27FC236}">
                <a16:creationId xmlns:a16="http://schemas.microsoft.com/office/drawing/2014/main" id="{D1072843-2064-4159-BD3F-087C8EAEFC22}"/>
              </a:ext>
            </a:extLst>
          </p:cNvPr>
          <p:cNvPicPr>
            <a:picLocks noChangeAspect="1"/>
          </p:cNvPicPr>
          <p:nvPr/>
        </p:nvPicPr>
        <p:blipFill>
          <a:blip r:embed="rId5"/>
          <a:stretch>
            <a:fillRect/>
          </a:stretch>
        </p:blipFill>
        <p:spPr>
          <a:xfrm>
            <a:off x="5278563" y="-11878"/>
            <a:ext cx="3805140" cy="2141654"/>
          </a:xfrm>
          <a:prstGeom prst="rect">
            <a:avLst/>
          </a:prstGeom>
        </p:spPr>
      </p:pic>
    </p:spTree>
    <p:extLst>
      <p:ext uri="{BB962C8B-B14F-4D97-AF65-F5344CB8AC3E}">
        <p14:creationId xmlns:p14="http://schemas.microsoft.com/office/powerpoint/2010/main" val="1535480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24</a:t>
            </a:fld>
            <a:endParaRPr lang="en-US"/>
          </a:p>
        </p:txBody>
      </p:sp>
      <p:pic>
        <p:nvPicPr>
          <p:cNvPr id="5" name="Picture 4">
            <a:extLst>
              <a:ext uri="{FF2B5EF4-FFF2-40B4-BE49-F238E27FC236}">
                <a16:creationId xmlns:a16="http://schemas.microsoft.com/office/drawing/2014/main" id="{543C4287-FF91-4CEE-B092-1540910AD207}"/>
              </a:ext>
            </a:extLst>
          </p:cNvPr>
          <p:cNvPicPr>
            <a:picLocks noChangeAspect="1"/>
          </p:cNvPicPr>
          <p:nvPr/>
        </p:nvPicPr>
        <p:blipFill>
          <a:blip r:embed="rId2"/>
          <a:stretch>
            <a:fillRect/>
          </a:stretch>
        </p:blipFill>
        <p:spPr>
          <a:xfrm>
            <a:off x="230169" y="923084"/>
            <a:ext cx="8267700" cy="4581525"/>
          </a:xfrm>
          <a:prstGeom prst="rect">
            <a:avLst/>
          </a:prstGeom>
        </p:spPr>
      </p:pic>
      <p:sp>
        <p:nvSpPr>
          <p:cNvPr id="9" name="Title 1">
            <a:extLst>
              <a:ext uri="{FF2B5EF4-FFF2-40B4-BE49-F238E27FC236}">
                <a16:creationId xmlns:a16="http://schemas.microsoft.com/office/drawing/2014/main" id="{A0303178-AB24-4500-923A-B8CCF4C53BA1}"/>
              </a:ext>
            </a:extLst>
          </p:cNvPr>
          <p:cNvSpPr>
            <a:spLocks noGrp="1"/>
          </p:cNvSpPr>
          <p:nvPr>
            <p:ph type="ctrTitle"/>
          </p:nvPr>
        </p:nvSpPr>
        <p:spPr>
          <a:xfrm>
            <a:off x="8497869" y="2804417"/>
            <a:ext cx="3666534" cy="3071436"/>
          </a:xfrm>
        </p:spPr>
        <p:txBody>
          <a:bodyPr>
            <a:noAutofit/>
          </a:bodyPr>
          <a:lstStyle/>
          <a:p>
            <a:pPr algn="l"/>
            <a:r>
              <a:rPr lang="tr-TR" sz="3600" b="1" dirty="0">
                <a:solidFill>
                  <a:srgbClr val="FFFF00"/>
                </a:solidFill>
              </a:rPr>
              <a:t>Z Kuşağı,</a:t>
            </a:r>
            <a:br>
              <a:rPr lang="tr-TR" sz="3600" b="1" dirty="0">
                <a:solidFill>
                  <a:srgbClr val="FFFF00"/>
                </a:solidFill>
              </a:rPr>
            </a:br>
            <a:r>
              <a:rPr lang="tr-TR" sz="3600" b="1" dirty="0">
                <a:solidFill>
                  <a:srgbClr val="FFFF00"/>
                </a:solidFill>
              </a:rPr>
              <a:t>yurtdışına çıkmayı orada da en azından belli bir süre geçirmeyi istiyor.</a:t>
            </a:r>
            <a:endParaRPr lang="tr-TR" sz="2800" dirty="0">
              <a:solidFill>
                <a:schemeClr val="bg1"/>
              </a:solidFill>
            </a:endParaRPr>
          </a:p>
        </p:txBody>
      </p:sp>
      <p:pic>
        <p:nvPicPr>
          <p:cNvPr id="6" name="Picture 5">
            <a:extLst>
              <a:ext uri="{FF2B5EF4-FFF2-40B4-BE49-F238E27FC236}">
                <a16:creationId xmlns:a16="http://schemas.microsoft.com/office/drawing/2014/main" id="{E90E9862-6F45-45CC-9FF8-3968668F1F03}"/>
              </a:ext>
            </a:extLst>
          </p:cNvPr>
          <p:cNvPicPr>
            <a:picLocks noChangeAspect="1"/>
          </p:cNvPicPr>
          <p:nvPr/>
        </p:nvPicPr>
        <p:blipFill>
          <a:blip r:embed="rId3"/>
          <a:stretch>
            <a:fillRect/>
          </a:stretch>
        </p:blipFill>
        <p:spPr>
          <a:xfrm>
            <a:off x="8610600" y="124155"/>
            <a:ext cx="3476625" cy="2638425"/>
          </a:xfrm>
          <a:prstGeom prst="rect">
            <a:avLst/>
          </a:prstGeom>
        </p:spPr>
      </p:pic>
      <p:pic>
        <p:nvPicPr>
          <p:cNvPr id="8" name="Picture 7">
            <a:extLst>
              <a:ext uri="{FF2B5EF4-FFF2-40B4-BE49-F238E27FC236}">
                <a16:creationId xmlns:a16="http://schemas.microsoft.com/office/drawing/2014/main" id="{F9BCE038-F232-4BC1-99CF-004A1AAC6ED1}"/>
              </a:ext>
            </a:extLst>
          </p:cNvPr>
          <p:cNvPicPr>
            <a:picLocks noChangeAspect="1"/>
          </p:cNvPicPr>
          <p:nvPr/>
        </p:nvPicPr>
        <p:blipFill>
          <a:blip r:embed="rId4"/>
          <a:stretch>
            <a:fillRect/>
          </a:stretch>
        </p:blipFill>
        <p:spPr>
          <a:xfrm>
            <a:off x="5693284" y="123299"/>
            <a:ext cx="2910623" cy="2626281"/>
          </a:xfrm>
          <a:prstGeom prst="rect">
            <a:avLst/>
          </a:prstGeom>
        </p:spPr>
      </p:pic>
    </p:spTree>
    <p:extLst>
      <p:ext uri="{BB962C8B-B14F-4D97-AF65-F5344CB8AC3E}">
        <p14:creationId xmlns:p14="http://schemas.microsoft.com/office/powerpoint/2010/main" val="3915474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25</a:t>
            </a:fld>
            <a:endParaRPr lang="en-US"/>
          </a:p>
        </p:txBody>
      </p:sp>
      <p:pic>
        <p:nvPicPr>
          <p:cNvPr id="5" name="Picture 4">
            <a:extLst>
              <a:ext uri="{FF2B5EF4-FFF2-40B4-BE49-F238E27FC236}">
                <a16:creationId xmlns:a16="http://schemas.microsoft.com/office/drawing/2014/main" id="{45930BAE-284E-4173-AC96-E906FC4DE019}"/>
              </a:ext>
            </a:extLst>
          </p:cNvPr>
          <p:cNvPicPr>
            <a:picLocks noChangeAspect="1"/>
          </p:cNvPicPr>
          <p:nvPr/>
        </p:nvPicPr>
        <p:blipFill>
          <a:blip r:embed="rId2"/>
          <a:stretch>
            <a:fillRect/>
          </a:stretch>
        </p:blipFill>
        <p:spPr>
          <a:xfrm>
            <a:off x="181142" y="1133261"/>
            <a:ext cx="8258175" cy="4591050"/>
          </a:xfrm>
          <a:prstGeom prst="rect">
            <a:avLst/>
          </a:prstGeom>
        </p:spPr>
      </p:pic>
      <p:sp>
        <p:nvSpPr>
          <p:cNvPr id="9" name="Title 1">
            <a:extLst>
              <a:ext uri="{FF2B5EF4-FFF2-40B4-BE49-F238E27FC236}">
                <a16:creationId xmlns:a16="http://schemas.microsoft.com/office/drawing/2014/main" id="{F2F4ADBB-CA1E-448F-81A5-FC722C1B274F}"/>
              </a:ext>
            </a:extLst>
          </p:cNvPr>
          <p:cNvSpPr>
            <a:spLocks noGrp="1"/>
          </p:cNvSpPr>
          <p:nvPr>
            <p:ph type="ctrTitle"/>
          </p:nvPr>
        </p:nvSpPr>
        <p:spPr>
          <a:xfrm>
            <a:off x="8439317" y="735133"/>
            <a:ext cx="3666534" cy="5387306"/>
          </a:xfrm>
        </p:spPr>
        <p:txBody>
          <a:bodyPr>
            <a:noAutofit/>
          </a:bodyPr>
          <a:lstStyle/>
          <a:p>
            <a:pPr algn="l"/>
            <a:r>
              <a:rPr lang="tr-TR" sz="3200" b="1" dirty="0">
                <a:solidFill>
                  <a:srgbClr val="FFFF00"/>
                </a:solidFill>
              </a:rPr>
              <a:t>Eskiden evinizde buzdolabı, çamaşır makinesi, bulaşık makinesi, radyo, TV, bilgisayarınız var mı diye sorulurmuş. Biz de sorumuzu güncelledik elbette</a:t>
            </a:r>
            <a:br>
              <a:rPr lang="tr-TR" sz="3200" b="1" dirty="0">
                <a:solidFill>
                  <a:srgbClr val="FFFF00"/>
                </a:solidFill>
              </a:rPr>
            </a:br>
            <a:r>
              <a:rPr lang="tr-TR" sz="3200" b="1" dirty="0">
                <a:solidFill>
                  <a:srgbClr val="FFFF00"/>
                </a:solidFill>
              </a:rPr>
              <a:t>akıllı telefonu olmayan var mı?</a:t>
            </a:r>
            <a:br>
              <a:rPr lang="tr-TR" sz="3200" b="1" dirty="0">
                <a:solidFill>
                  <a:srgbClr val="FFFF00"/>
                </a:solidFill>
              </a:rPr>
            </a:br>
            <a:r>
              <a:rPr lang="tr-TR" sz="3200" b="1" dirty="0">
                <a:solidFill>
                  <a:srgbClr val="FFFF00"/>
                </a:solidFill>
              </a:rPr>
              <a:t>Elbette çok azımızın yok…</a:t>
            </a:r>
            <a:endParaRPr lang="tr-TR" sz="2400" dirty="0">
              <a:solidFill>
                <a:schemeClr val="bg1"/>
              </a:solidFill>
            </a:endParaRPr>
          </a:p>
        </p:txBody>
      </p:sp>
      <p:pic>
        <p:nvPicPr>
          <p:cNvPr id="6" name="Picture 5">
            <a:extLst>
              <a:ext uri="{FF2B5EF4-FFF2-40B4-BE49-F238E27FC236}">
                <a16:creationId xmlns:a16="http://schemas.microsoft.com/office/drawing/2014/main" id="{6486D15D-8D23-4FAB-B80B-B3028626163F}"/>
              </a:ext>
            </a:extLst>
          </p:cNvPr>
          <p:cNvPicPr>
            <a:picLocks noChangeAspect="1"/>
          </p:cNvPicPr>
          <p:nvPr/>
        </p:nvPicPr>
        <p:blipFill>
          <a:blip r:embed="rId3"/>
          <a:stretch>
            <a:fillRect/>
          </a:stretch>
        </p:blipFill>
        <p:spPr>
          <a:xfrm>
            <a:off x="4873411" y="136525"/>
            <a:ext cx="3480523" cy="2333839"/>
          </a:xfrm>
          <a:prstGeom prst="rect">
            <a:avLst/>
          </a:prstGeom>
        </p:spPr>
      </p:pic>
      <p:pic>
        <p:nvPicPr>
          <p:cNvPr id="8" name="Picture 7">
            <a:extLst>
              <a:ext uri="{FF2B5EF4-FFF2-40B4-BE49-F238E27FC236}">
                <a16:creationId xmlns:a16="http://schemas.microsoft.com/office/drawing/2014/main" id="{82A186CF-B9B0-416B-91A8-EC5D85A1C18A}"/>
              </a:ext>
            </a:extLst>
          </p:cNvPr>
          <p:cNvPicPr>
            <a:picLocks noChangeAspect="1"/>
          </p:cNvPicPr>
          <p:nvPr/>
        </p:nvPicPr>
        <p:blipFill>
          <a:blip r:embed="rId4"/>
          <a:stretch>
            <a:fillRect/>
          </a:stretch>
        </p:blipFill>
        <p:spPr>
          <a:xfrm>
            <a:off x="3026652" y="135883"/>
            <a:ext cx="2904640" cy="1959617"/>
          </a:xfrm>
          <a:prstGeom prst="rect">
            <a:avLst/>
          </a:prstGeom>
        </p:spPr>
      </p:pic>
    </p:spTree>
    <p:extLst>
      <p:ext uri="{BB962C8B-B14F-4D97-AF65-F5344CB8AC3E}">
        <p14:creationId xmlns:p14="http://schemas.microsoft.com/office/powerpoint/2010/main" val="2695700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26</a:t>
            </a:fld>
            <a:endParaRPr lang="en-US"/>
          </a:p>
        </p:txBody>
      </p:sp>
      <p:pic>
        <p:nvPicPr>
          <p:cNvPr id="5" name="Picture 4">
            <a:extLst>
              <a:ext uri="{FF2B5EF4-FFF2-40B4-BE49-F238E27FC236}">
                <a16:creationId xmlns:a16="http://schemas.microsoft.com/office/drawing/2014/main" id="{B2D18E42-D56B-4D12-8D19-6F98612315B9}"/>
              </a:ext>
            </a:extLst>
          </p:cNvPr>
          <p:cNvPicPr>
            <a:picLocks noChangeAspect="1"/>
          </p:cNvPicPr>
          <p:nvPr/>
        </p:nvPicPr>
        <p:blipFill>
          <a:blip r:embed="rId2"/>
          <a:stretch>
            <a:fillRect/>
          </a:stretch>
        </p:blipFill>
        <p:spPr>
          <a:xfrm>
            <a:off x="29709" y="0"/>
            <a:ext cx="5878150" cy="6355494"/>
          </a:xfrm>
          <a:prstGeom prst="rect">
            <a:avLst/>
          </a:prstGeom>
        </p:spPr>
      </p:pic>
      <p:pic>
        <p:nvPicPr>
          <p:cNvPr id="7" name="Picture 6">
            <a:extLst>
              <a:ext uri="{FF2B5EF4-FFF2-40B4-BE49-F238E27FC236}">
                <a16:creationId xmlns:a16="http://schemas.microsoft.com/office/drawing/2014/main" id="{C9E176EC-A471-4FC0-9002-8D26B118EB5E}"/>
              </a:ext>
            </a:extLst>
          </p:cNvPr>
          <p:cNvPicPr>
            <a:picLocks noChangeAspect="1"/>
          </p:cNvPicPr>
          <p:nvPr/>
        </p:nvPicPr>
        <p:blipFill>
          <a:blip r:embed="rId3"/>
          <a:stretch>
            <a:fillRect/>
          </a:stretch>
        </p:blipFill>
        <p:spPr>
          <a:xfrm>
            <a:off x="1860797" y="4169197"/>
            <a:ext cx="1126417" cy="2076261"/>
          </a:xfrm>
          <a:prstGeom prst="rect">
            <a:avLst/>
          </a:prstGeom>
        </p:spPr>
      </p:pic>
      <p:pic>
        <p:nvPicPr>
          <p:cNvPr id="9" name="Picture 8">
            <a:extLst>
              <a:ext uri="{FF2B5EF4-FFF2-40B4-BE49-F238E27FC236}">
                <a16:creationId xmlns:a16="http://schemas.microsoft.com/office/drawing/2014/main" id="{260205C3-8B7A-42A6-92AA-BAAA4682A70A}"/>
              </a:ext>
            </a:extLst>
          </p:cNvPr>
          <p:cNvPicPr>
            <a:picLocks noChangeAspect="1"/>
          </p:cNvPicPr>
          <p:nvPr/>
        </p:nvPicPr>
        <p:blipFill>
          <a:blip r:embed="rId4"/>
          <a:stretch>
            <a:fillRect/>
          </a:stretch>
        </p:blipFill>
        <p:spPr>
          <a:xfrm>
            <a:off x="2997026" y="4788439"/>
            <a:ext cx="1280998" cy="1288762"/>
          </a:xfrm>
          <a:prstGeom prst="rect">
            <a:avLst/>
          </a:prstGeom>
        </p:spPr>
      </p:pic>
      <p:pic>
        <p:nvPicPr>
          <p:cNvPr id="11" name="Picture 10">
            <a:extLst>
              <a:ext uri="{FF2B5EF4-FFF2-40B4-BE49-F238E27FC236}">
                <a16:creationId xmlns:a16="http://schemas.microsoft.com/office/drawing/2014/main" id="{71B7EDB3-317C-4CAC-AD59-EDBE014AEBB1}"/>
              </a:ext>
            </a:extLst>
          </p:cNvPr>
          <p:cNvPicPr>
            <a:picLocks noChangeAspect="1"/>
          </p:cNvPicPr>
          <p:nvPr/>
        </p:nvPicPr>
        <p:blipFill rotWithShape="1">
          <a:blip r:embed="rId5">
            <a:alphaModFix amt="50000"/>
          </a:blip>
          <a:srcRect l="4551" r="9228" b="1"/>
          <a:stretch/>
        </p:blipFill>
        <p:spPr>
          <a:xfrm flipH="1">
            <a:off x="6626711" y="6356"/>
            <a:ext cx="5535580" cy="3113768"/>
          </a:xfrm>
          <a:prstGeom prst="rect">
            <a:avLst/>
          </a:prstGeom>
        </p:spPr>
      </p:pic>
      <p:pic>
        <p:nvPicPr>
          <p:cNvPr id="13" name="Picture 12">
            <a:extLst>
              <a:ext uri="{FF2B5EF4-FFF2-40B4-BE49-F238E27FC236}">
                <a16:creationId xmlns:a16="http://schemas.microsoft.com/office/drawing/2014/main" id="{7807AA8C-1100-4B33-90CD-8193E2D9C934}"/>
              </a:ext>
            </a:extLst>
          </p:cNvPr>
          <p:cNvPicPr>
            <a:picLocks noChangeAspect="1"/>
          </p:cNvPicPr>
          <p:nvPr/>
        </p:nvPicPr>
        <p:blipFill>
          <a:blip r:embed="rId6"/>
          <a:stretch>
            <a:fillRect/>
          </a:stretch>
        </p:blipFill>
        <p:spPr>
          <a:xfrm>
            <a:off x="9329593" y="3109912"/>
            <a:ext cx="2851829" cy="2510959"/>
          </a:xfrm>
          <a:prstGeom prst="rect">
            <a:avLst/>
          </a:prstGeom>
        </p:spPr>
      </p:pic>
      <p:sp>
        <p:nvSpPr>
          <p:cNvPr id="15" name="Title 1">
            <a:extLst>
              <a:ext uri="{FF2B5EF4-FFF2-40B4-BE49-F238E27FC236}">
                <a16:creationId xmlns:a16="http://schemas.microsoft.com/office/drawing/2014/main" id="{E559E9A2-DF88-4052-8C00-C8A9CA64D1D7}"/>
              </a:ext>
            </a:extLst>
          </p:cNvPr>
          <p:cNvSpPr>
            <a:spLocks noGrp="1"/>
          </p:cNvSpPr>
          <p:nvPr>
            <p:ph type="ctrTitle"/>
          </p:nvPr>
        </p:nvSpPr>
        <p:spPr>
          <a:xfrm>
            <a:off x="5905680" y="3120124"/>
            <a:ext cx="3394970" cy="3099701"/>
          </a:xfrm>
        </p:spPr>
        <p:txBody>
          <a:bodyPr>
            <a:noAutofit/>
          </a:bodyPr>
          <a:lstStyle/>
          <a:p>
            <a:pPr algn="l"/>
            <a:r>
              <a:rPr lang="tr-TR" sz="3200" b="1" dirty="0">
                <a:solidFill>
                  <a:srgbClr val="FFFF00"/>
                </a:solidFill>
              </a:rPr>
              <a:t>Z Kuşağı,</a:t>
            </a:r>
            <a:br>
              <a:rPr lang="tr-TR" sz="3200" b="1" dirty="0">
                <a:solidFill>
                  <a:srgbClr val="FFFF00"/>
                </a:solidFill>
              </a:rPr>
            </a:br>
            <a:r>
              <a:rPr lang="tr-TR" sz="3200" b="1" dirty="0">
                <a:solidFill>
                  <a:srgbClr val="FFFF00"/>
                </a:solidFill>
              </a:rPr>
              <a:t>pek doktor olmak istemiyor galiba. En sevdiği şeyin mesleği olmasını istemesi de ne güzel değil mi?</a:t>
            </a:r>
            <a:endParaRPr lang="tr-TR" sz="2400" dirty="0">
              <a:solidFill>
                <a:schemeClr val="bg1"/>
              </a:solidFill>
            </a:endParaRPr>
          </a:p>
        </p:txBody>
      </p:sp>
    </p:spTree>
    <p:extLst>
      <p:ext uri="{BB962C8B-B14F-4D97-AF65-F5344CB8AC3E}">
        <p14:creationId xmlns:p14="http://schemas.microsoft.com/office/powerpoint/2010/main" val="2448732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27</a:t>
            </a:fld>
            <a:endParaRPr lang="en-US"/>
          </a:p>
        </p:txBody>
      </p:sp>
      <p:pic>
        <p:nvPicPr>
          <p:cNvPr id="5" name="Picture 4">
            <a:extLst>
              <a:ext uri="{FF2B5EF4-FFF2-40B4-BE49-F238E27FC236}">
                <a16:creationId xmlns:a16="http://schemas.microsoft.com/office/drawing/2014/main" id="{D3E91FC1-1DB5-41EC-AA00-1285CB5558CF}"/>
              </a:ext>
            </a:extLst>
          </p:cNvPr>
          <p:cNvPicPr>
            <a:picLocks noChangeAspect="1"/>
          </p:cNvPicPr>
          <p:nvPr/>
        </p:nvPicPr>
        <p:blipFill>
          <a:blip r:embed="rId2"/>
          <a:stretch>
            <a:fillRect/>
          </a:stretch>
        </p:blipFill>
        <p:spPr>
          <a:xfrm>
            <a:off x="0" y="0"/>
            <a:ext cx="7225553" cy="6410578"/>
          </a:xfrm>
          <a:prstGeom prst="rect">
            <a:avLst/>
          </a:prstGeom>
        </p:spPr>
      </p:pic>
      <p:pic>
        <p:nvPicPr>
          <p:cNvPr id="7" name="Picture 6">
            <a:extLst>
              <a:ext uri="{FF2B5EF4-FFF2-40B4-BE49-F238E27FC236}">
                <a16:creationId xmlns:a16="http://schemas.microsoft.com/office/drawing/2014/main" id="{5978FB37-D947-4D18-BE56-8B914E9C0356}"/>
              </a:ext>
            </a:extLst>
          </p:cNvPr>
          <p:cNvPicPr>
            <a:picLocks noChangeAspect="1"/>
          </p:cNvPicPr>
          <p:nvPr/>
        </p:nvPicPr>
        <p:blipFill>
          <a:blip r:embed="rId3"/>
          <a:stretch>
            <a:fillRect/>
          </a:stretch>
        </p:blipFill>
        <p:spPr>
          <a:xfrm>
            <a:off x="2817684" y="4866508"/>
            <a:ext cx="1381125" cy="1476375"/>
          </a:xfrm>
          <a:prstGeom prst="rect">
            <a:avLst/>
          </a:prstGeom>
        </p:spPr>
      </p:pic>
      <p:pic>
        <p:nvPicPr>
          <p:cNvPr id="6146" name="Picture 2" descr="remote vs. in-person classes">
            <a:extLst>
              <a:ext uri="{FF2B5EF4-FFF2-40B4-BE49-F238E27FC236}">
                <a16:creationId xmlns:a16="http://schemas.microsoft.com/office/drawing/2014/main" id="{09B8DF7F-B130-48B2-B4F3-20E0C5979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0048" y="28525"/>
            <a:ext cx="304800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0520A6-D068-4D41-967C-0ADE51BA05EF}"/>
              </a:ext>
            </a:extLst>
          </p:cNvPr>
          <p:cNvPicPr>
            <a:picLocks noChangeAspect="1"/>
          </p:cNvPicPr>
          <p:nvPr/>
        </p:nvPicPr>
        <p:blipFill>
          <a:blip r:embed="rId5"/>
          <a:stretch>
            <a:fillRect/>
          </a:stretch>
        </p:blipFill>
        <p:spPr>
          <a:xfrm>
            <a:off x="10317379" y="52641"/>
            <a:ext cx="1807880" cy="1889247"/>
          </a:xfrm>
          <a:prstGeom prst="rect">
            <a:avLst/>
          </a:prstGeom>
        </p:spPr>
      </p:pic>
      <p:pic>
        <p:nvPicPr>
          <p:cNvPr id="11" name="Picture 10">
            <a:extLst>
              <a:ext uri="{FF2B5EF4-FFF2-40B4-BE49-F238E27FC236}">
                <a16:creationId xmlns:a16="http://schemas.microsoft.com/office/drawing/2014/main" id="{952D31CE-BE08-4D59-8E72-A2487379A266}"/>
              </a:ext>
            </a:extLst>
          </p:cNvPr>
          <p:cNvPicPr>
            <a:picLocks noChangeAspect="1"/>
          </p:cNvPicPr>
          <p:nvPr/>
        </p:nvPicPr>
        <p:blipFill>
          <a:blip r:embed="rId6"/>
          <a:stretch>
            <a:fillRect/>
          </a:stretch>
        </p:blipFill>
        <p:spPr>
          <a:xfrm>
            <a:off x="9764767" y="4905860"/>
            <a:ext cx="2272494" cy="1518278"/>
          </a:xfrm>
          <a:prstGeom prst="rect">
            <a:avLst/>
          </a:prstGeom>
        </p:spPr>
      </p:pic>
      <p:pic>
        <p:nvPicPr>
          <p:cNvPr id="15" name="Picture 14">
            <a:extLst>
              <a:ext uri="{FF2B5EF4-FFF2-40B4-BE49-F238E27FC236}">
                <a16:creationId xmlns:a16="http://schemas.microsoft.com/office/drawing/2014/main" id="{321F4DCB-70D7-40F2-8E1A-46A50AF6DAB7}"/>
              </a:ext>
            </a:extLst>
          </p:cNvPr>
          <p:cNvPicPr>
            <a:picLocks noChangeAspect="1"/>
          </p:cNvPicPr>
          <p:nvPr/>
        </p:nvPicPr>
        <p:blipFill>
          <a:blip r:embed="rId7"/>
          <a:stretch>
            <a:fillRect/>
          </a:stretch>
        </p:blipFill>
        <p:spPr>
          <a:xfrm>
            <a:off x="7328332" y="4534891"/>
            <a:ext cx="1590945" cy="1889247"/>
          </a:xfrm>
          <a:prstGeom prst="rect">
            <a:avLst/>
          </a:prstGeom>
        </p:spPr>
      </p:pic>
      <p:pic>
        <p:nvPicPr>
          <p:cNvPr id="18" name="Picture 17">
            <a:extLst>
              <a:ext uri="{FF2B5EF4-FFF2-40B4-BE49-F238E27FC236}">
                <a16:creationId xmlns:a16="http://schemas.microsoft.com/office/drawing/2014/main" id="{703C82E5-A51F-4FED-AD51-4585AFDEFBEC}"/>
              </a:ext>
            </a:extLst>
          </p:cNvPr>
          <p:cNvPicPr>
            <a:picLocks noChangeAspect="1"/>
          </p:cNvPicPr>
          <p:nvPr/>
        </p:nvPicPr>
        <p:blipFill>
          <a:blip r:embed="rId8"/>
          <a:stretch>
            <a:fillRect/>
          </a:stretch>
        </p:blipFill>
        <p:spPr>
          <a:xfrm>
            <a:off x="10374044" y="2261860"/>
            <a:ext cx="1742260" cy="2075110"/>
          </a:xfrm>
          <a:prstGeom prst="rect">
            <a:avLst/>
          </a:prstGeom>
        </p:spPr>
      </p:pic>
      <p:sp>
        <p:nvSpPr>
          <p:cNvPr id="20" name="Title 1">
            <a:extLst>
              <a:ext uri="{FF2B5EF4-FFF2-40B4-BE49-F238E27FC236}">
                <a16:creationId xmlns:a16="http://schemas.microsoft.com/office/drawing/2014/main" id="{6A12049E-61E1-48A8-9944-61274310D0BD}"/>
              </a:ext>
            </a:extLst>
          </p:cNvPr>
          <p:cNvSpPr>
            <a:spLocks noGrp="1"/>
          </p:cNvSpPr>
          <p:nvPr>
            <p:ph type="ctrTitle"/>
          </p:nvPr>
        </p:nvSpPr>
        <p:spPr>
          <a:xfrm>
            <a:off x="7309010" y="2005773"/>
            <a:ext cx="3020292" cy="2042272"/>
          </a:xfrm>
        </p:spPr>
        <p:txBody>
          <a:bodyPr>
            <a:noAutofit/>
          </a:bodyPr>
          <a:lstStyle/>
          <a:p>
            <a:pPr algn="l"/>
            <a:r>
              <a:rPr lang="tr-TR" sz="3600" b="1" dirty="0">
                <a:solidFill>
                  <a:srgbClr val="FFFF00"/>
                </a:solidFill>
              </a:rPr>
              <a:t>Z Kuşağı en çok İngilizce dersini sever sonra da matematik.</a:t>
            </a:r>
            <a:endParaRPr lang="tr-TR" sz="2800" dirty="0">
              <a:solidFill>
                <a:schemeClr val="bg1"/>
              </a:solidFill>
            </a:endParaRPr>
          </a:p>
        </p:txBody>
      </p:sp>
      <p:pic>
        <p:nvPicPr>
          <p:cNvPr id="21" name="Picture 20">
            <a:extLst>
              <a:ext uri="{FF2B5EF4-FFF2-40B4-BE49-F238E27FC236}">
                <a16:creationId xmlns:a16="http://schemas.microsoft.com/office/drawing/2014/main" id="{06A13D17-4FA3-4E07-A0B8-4E488BC7A43C}"/>
              </a:ext>
            </a:extLst>
          </p:cNvPr>
          <p:cNvPicPr>
            <a:picLocks noChangeAspect="1"/>
          </p:cNvPicPr>
          <p:nvPr/>
        </p:nvPicPr>
        <p:blipFill>
          <a:blip r:embed="rId9"/>
          <a:stretch>
            <a:fillRect/>
          </a:stretch>
        </p:blipFill>
        <p:spPr>
          <a:xfrm>
            <a:off x="7268051" y="64313"/>
            <a:ext cx="2898051" cy="1781703"/>
          </a:xfrm>
          <a:prstGeom prst="rect">
            <a:avLst/>
          </a:prstGeom>
        </p:spPr>
      </p:pic>
    </p:spTree>
    <p:extLst>
      <p:ext uri="{BB962C8B-B14F-4D97-AF65-F5344CB8AC3E}">
        <p14:creationId xmlns:p14="http://schemas.microsoft.com/office/powerpoint/2010/main" val="3779900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28</a:t>
            </a:fld>
            <a:endParaRPr lang="en-US"/>
          </a:p>
        </p:txBody>
      </p:sp>
      <p:pic>
        <p:nvPicPr>
          <p:cNvPr id="5" name="Picture 4">
            <a:extLst>
              <a:ext uri="{FF2B5EF4-FFF2-40B4-BE49-F238E27FC236}">
                <a16:creationId xmlns:a16="http://schemas.microsoft.com/office/drawing/2014/main" id="{E5E44AA8-496E-4996-BE97-8B20B6762F34}"/>
              </a:ext>
            </a:extLst>
          </p:cNvPr>
          <p:cNvPicPr>
            <a:picLocks noChangeAspect="1"/>
          </p:cNvPicPr>
          <p:nvPr/>
        </p:nvPicPr>
        <p:blipFill>
          <a:blip r:embed="rId2"/>
          <a:stretch>
            <a:fillRect/>
          </a:stretch>
        </p:blipFill>
        <p:spPr>
          <a:xfrm>
            <a:off x="0" y="827514"/>
            <a:ext cx="8248650" cy="4848225"/>
          </a:xfrm>
          <a:prstGeom prst="rect">
            <a:avLst/>
          </a:prstGeom>
        </p:spPr>
      </p:pic>
      <p:pic>
        <p:nvPicPr>
          <p:cNvPr id="6" name="Picture 5">
            <a:extLst>
              <a:ext uri="{FF2B5EF4-FFF2-40B4-BE49-F238E27FC236}">
                <a16:creationId xmlns:a16="http://schemas.microsoft.com/office/drawing/2014/main" id="{D719D622-54B0-4565-B73B-D3669E2D5DF9}"/>
              </a:ext>
            </a:extLst>
          </p:cNvPr>
          <p:cNvPicPr>
            <a:picLocks noChangeAspect="1"/>
          </p:cNvPicPr>
          <p:nvPr/>
        </p:nvPicPr>
        <p:blipFill>
          <a:blip r:embed="rId3"/>
          <a:stretch>
            <a:fillRect/>
          </a:stretch>
        </p:blipFill>
        <p:spPr>
          <a:xfrm>
            <a:off x="6974531" y="853292"/>
            <a:ext cx="1204766" cy="1450048"/>
          </a:xfrm>
          <a:prstGeom prst="rect">
            <a:avLst/>
          </a:prstGeom>
        </p:spPr>
      </p:pic>
      <p:pic>
        <p:nvPicPr>
          <p:cNvPr id="4098" name="Picture 2">
            <a:extLst>
              <a:ext uri="{FF2B5EF4-FFF2-40B4-BE49-F238E27FC236}">
                <a16:creationId xmlns:a16="http://schemas.microsoft.com/office/drawing/2014/main" id="{D7D96E4E-343D-48C4-97EA-14B2154E21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2132" y="2651325"/>
            <a:ext cx="1798829" cy="10365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lassroom design">
            <a:extLst>
              <a:ext uri="{FF2B5EF4-FFF2-40B4-BE49-F238E27FC236}">
                <a16:creationId xmlns:a16="http://schemas.microsoft.com/office/drawing/2014/main" id="{31684CDC-5CCF-4B66-BF79-EA49DF93F6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4031" y="1223614"/>
            <a:ext cx="1571224" cy="104584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nstructor uses Barco WeConnect technology in a hybrid virtual learning classroom at KU Leuven in Belgium.">
            <a:extLst>
              <a:ext uri="{FF2B5EF4-FFF2-40B4-BE49-F238E27FC236}">
                <a16:creationId xmlns:a16="http://schemas.microsoft.com/office/drawing/2014/main" id="{92A9AB3D-1DF2-4E79-A632-6C91C7DF84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5262" y="2413538"/>
            <a:ext cx="1588761" cy="89367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CDC5DA5A-7AAF-46CB-988E-560E8F5FAA95}"/>
              </a:ext>
            </a:extLst>
          </p:cNvPr>
          <p:cNvSpPr>
            <a:spLocks noGrp="1"/>
          </p:cNvSpPr>
          <p:nvPr>
            <p:ph type="ctrTitle"/>
          </p:nvPr>
        </p:nvSpPr>
        <p:spPr>
          <a:xfrm>
            <a:off x="8254491" y="818224"/>
            <a:ext cx="4073597" cy="2533395"/>
          </a:xfrm>
        </p:spPr>
        <p:txBody>
          <a:bodyPr>
            <a:noAutofit/>
          </a:bodyPr>
          <a:lstStyle/>
          <a:p>
            <a:pPr algn="l"/>
            <a:r>
              <a:rPr lang="tr-TR" sz="3600" b="1" dirty="0">
                <a:solidFill>
                  <a:srgbClr val="FFFF00"/>
                </a:solidFill>
              </a:rPr>
              <a:t>Z Kuşağı pandemi nedeniyle mecburen deneyimlediği uzaktan eğitimden hiç de memnun değil.</a:t>
            </a:r>
            <a:endParaRPr lang="tr-TR" sz="2800" dirty="0">
              <a:solidFill>
                <a:schemeClr val="bg1"/>
              </a:solidFill>
            </a:endParaRPr>
          </a:p>
        </p:txBody>
      </p:sp>
      <p:pic>
        <p:nvPicPr>
          <p:cNvPr id="9" name="Picture 8">
            <a:extLst>
              <a:ext uri="{FF2B5EF4-FFF2-40B4-BE49-F238E27FC236}">
                <a16:creationId xmlns:a16="http://schemas.microsoft.com/office/drawing/2014/main" id="{D125A889-6FCB-46D2-A5F5-7B1332F0CE7B}"/>
              </a:ext>
            </a:extLst>
          </p:cNvPr>
          <p:cNvPicPr>
            <a:picLocks noChangeAspect="1"/>
          </p:cNvPicPr>
          <p:nvPr/>
        </p:nvPicPr>
        <p:blipFill>
          <a:blip r:embed="rId7"/>
          <a:stretch>
            <a:fillRect/>
          </a:stretch>
        </p:blipFill>
        <p:spPr>
          <a:xfrm>
            <a:off x="4426291" y="854148"/>
            <a:ext cx="2548240" cy="1692424"/>
          </a:xfrm>
          <a:prstGeom prst="rect">
            <a:avLst/>
          </a:prstGeom>
        </p:spPr>
      </p:pic>
      <p:pic>
        <p:nvPicPr>
          <p:cNvPr id="13" name="Picture 12">
            <a:extLst>
              <a:ext uri="{FF2B5EF4-FFF2-40B4-BE49-F238E27FC236}">
                <a16:creationId xmlns:a16="http://schemas.microsoft.com/office/drawing/2014/main" id="{2D45A3AA-C07C-443A-8F34-9F235DA6832A}"/>
              </a:ext>
            </a:extLst>
          </p:cNvPr>
          <p:cNvPicPr>
            <a:picLocks noChangeAspect="1"/>
          </p:cNvPicPr>
          <p:nvPr/>
        </p:nvPicPr>
        <p:blipFill>
          <a:blip r:embed="rId8"/>
          <a:stretch>
            <a:fillRect/>
          </a:stretch>
        </p:blipFill>
        <p:spPr>
          <a:xfrm>
            <a:off x="1210724" y="5116240"/>
            <a:ext cx="2424531" cy="1605235"/>
          </a:xfrm>
          <a:prstGeom prst="rect">
            <a:avLst/>
          </a:prstGeom>
        </p:spPr>
      </p:pic>
      <p:pic>
        <p:nvPicPr>
          <p:cNvPr id="18" name="Picture 17">
            <a:extLst>
              <a:ext uri="{FF2B5EF4-FFF2-40B4-BE49-F238E27FC236}">
                <a16:creationId xmlns:a16="http://schemas.microsoft.com/office/drawing/2014/main" id="{E26937D7-2856-4F3F-9284-B2B146099F42}"/>
              </a:ext>
            </a:extLst>
          </p:cNvPr>
          <p:cNvPicPr>
            <a:picLocks noChangeAspect="1"/>
          </p:cNvPicPr>
          <p:nvPr/>
        </p:nvPicPr>
        <p:blipFill>
          <a:blip r:embed="rId9"/>
          <a:stretch>
            <a:fillRect/>
          </a:stretch>
        </p:blipFill>
        <p:spPr>
          <a:xfrm>
            <a:off x="8306445" y="3331999"/>
            <a:ext cx="3736738" cy="2488998"/>
          </a:xfrm>
          <a:prstGeom prst="rect">
            <a:avLst/>
          </a:prstGeom>
        </p:spPr>
      </p:pic>
    </p:spTree>
    <p:extLst>
      <p:ext uri="{BB962C8B-B14F-4D97-AF65-F5344CB8AC3E}">
        <p14:creationId xmlns:p14="http://schemas.microsoft.com/office/powerpoint/2010/main" val="1222262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tr-TR" dirty="0"/>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tr-TR" smtClean="0"/>
              <a:t>29</a:t>
            </a:fld>
            <a:endParaRPr lang="tr-TR" dirty="0"/>
          </a:p>
        </p:txBody>
      </p:sp>
      <p:pic>
        <p:nvPicPr>
          <p:cNvPr id="5" name="Picture 4">
            <a:extLst>
              <a:ext uri="{FF2B5EF4-FFF2-40B4-BE49-F238E27FC236}">
                <a16:creationId xmlns:a16="http://schemas.microsoft.com/office/drawing/2014/main" id="{AB2A69CA-F90B-4640-9FF9-E025E158D6A0}"/>
              </a:ext>
            </a:extLst>
          </p:cNvPr>
          <p:cNvPicPr>
            <a:picLocks noChangeAspect="1"/>
          </p:cNvPicPr>
          <p:nvPr/>
        </p:nvPicPr>
        <p:blipFill>
          <a:blip r:embed="rId2"/>
          <a:stretch>
            <a:fillRect/>
          </a:stretch>
        </p:blipFill>
        <p:spPr>
          <a:xfrm>
            <a:off x="123458" y="0"/>
            <a:ext cx="7826443" cy="6398524"/>
          </a:xfrm>
          <a:prstGeom prst="rect">
            <a:avLst/>
          </a:prstGeom>
        </p:spPr>
      </p:pic>
      <p:pic>
        <p:nvPicPr>
          <p:cNvPr id="7" name="Picture 6">
            <a:extLst>
              <a:ext uri="{FF2B5EF4-FFF2-40B4-BE49-F238E27FC236}">
                <a16:creationId xmlns:a16="http://schemas.microsoft.com/office/drawing/2014/main" id="{66AA345D-8170-4CAE-9794-CCDEF7C25B29}"/>
              </a:ext>
            </a:extLst>
          </p:cNvPr>
          <p:cNvPicPr>
            <a:picLocks noChangeAspect="1"/>
          </p:cNvPicPr>
          <p:nvPr/>
        </p:nvPicPr>
        <p:blipFill>
          <a:blip r:embed="rId3"/>
          <a:stretch>
            <a:fillRect/>
          </a:stretch>
        </p:blipFill>
        <p:spPr>
          <a:xfrm>
            <a:off x="4106010" y="5708436"/>
            <a:ext cx="1381125" cy="647700"/>
          </a:xfrm>
          <a:prstGeom prst="rect">
            <a:avLst/>
          </a:prstGeom>
        </p:spPr>
      </p:pic>
      <p:pic>
        <p:nvPicPr>
          <p:cNvPr id="11" name="Picture 10">
            <a:extLst>
              <a:ext uri="{FF2B5EF4-FFF2-40B4-BE49-F238E27FC236}">
                <a16:creationId xmlns:a16="http://schemas.microsoft.com/office/drawing/2014/main" id="{2EB141A0-6154-4A06-99FB-FFF532B4150E}"/>
              </a:ext>
            </a:extLst>
          </p:cNvPr>
          <p:cNvPicPr>
            <a:picLocks noChangeAspect="1"/>
          </p:cNvPicPr>
          <p:nvPr/>
        </p:nvPicPr>
        <p:blipFill>
          <a:blip r:embed="rId4"/>
          <a:stretch>
            <a:fillRect/>
          </a:stretch>
        </p:blipFill>
        <p:spPr>
          <a:xfrm>
            <a:off x="7964484" y="1131674"/>
            <a:ext cx="4227516" cy="3771900"/>
          </a:xfrm>
          <a:prstGeom prst="rect">
            <a:avLst/>
          </a:prstGeom>
        </p:spPr>
      </p:pic>
      <p:pic>
        <p:nvPicPr>
          <p:cNvPr id="17" name="Picture 16">
            <a:extLst>
              <a:ext uri="{FF2B5EF4-FFF2-40B4-BE49-F238E27FC236}">
                <a16:creationId xmlns:a16="http://schemas.microsoft.com/office/drawing/2014/main" id="{228BCF46-EC7B-41F3-86B2-D5E0CC33775F}"/>
              </a:ext>
            </a:extLst>
          </p:cNvPr>
          <p:cNvPicPr>
            <a:picLocks noChangeAspect="1"/>
          </p:cNvPicPr>
          <p:nvPr/>
        </p:nvPicPr>
        <p:blipFill>
          <a:blip r:embed="rId5"/>
          <a:stretch>
            <a:fillRect/>
          </a:stretch>
        </p:blipFill>
        <p:spPr>
          <a:xfrm>
            <a:off x="7993593" y="0"/>
            <a:ext cx="4169297" cy="2169812"/>
          </a:xfrm>
          <a:prstGeom prst="rect">
            <a:avLst/>
          </a:prstGeom>
        </p:spPr>
      </p:pic>
      <p:sp>
        <p:nvSpPr>
          <p:cNvPr id="18" name="Title 1">
            <a:extLst>
              <a:ext uri="{FF2B5EF4-FFF2-40B4-BE49-F238E27FC236}">
                <a16:creationId xmlns:a16="http://schemas.microsoft.com/office/drawing/2014/main" id="{075D3351-6844-4C07-BC92-4DDD408EE55D}"/>
              </a:ext>
            </a:extLst>
          </p:cNvPr>
          <p:cNvSpPr>
            <a:spLocks noGrp="1"/>
          </p:cNvSpPr>
          <p:nvPr>
            <p:ph type="ctrTitle"/>
          </p:nvPr>
        </p:nvSpPr>
        <p:spPr>
          <a:xfrm>
            <a:off x="7993593" y="4963424"/>
            <a:ext cx="4169296" cy="1435100"/>
          </a:xfrm>
        </p:spPr>
        <p:txBody>
          <a:bodyPr>
            <a:noAutofit/>
          </a:bodyPr>
          <a:lstStyle/>
          <a:p>
            <a:pPr algn="l"/>
            <a:r>
              <a:rPr lang="tr-TR" sz="3200" b="1" dirty="0">
                <a:solidFill>
                  <a:srgbClr val="FFFF00"/>
                </a:solidFill>
              </a:rPr>
              <a:t>Z Kuşağı, rol modelini sanat dünyasından ve ailesinden seçiyor.</a:t>
            </a:r>
            <a:endParaRPr lang="tr-TR" sz="2400" dirty="0">
              <a:solidFill>
                <a:schemeClr val="bg1"/>
              </a:solidFill>
            </a:endParaRPr>
          </a:p>
        </p:txBody>
      </p:sp>
    </p:spTree>
    <p:extLst>
      <p:ext uri="{BB962C8B-B14F-4D97-AF65-F5344CB8AC3E}">
        <p14:creationId xmlns:p14="http://schemas.microsoft.com/office/powerpoint/2010/main" val="1988681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30</a:t>
            </a:fld>
            <a:endParaRPr lang="en-US"/>
          </a:p>
        </p:txBody>
      </p:sp>
      <p:pic>
        <p:nvPicPr>
          <p:cNvPr id="5" name="Picture 4">
            <a:extLst>
              <a:ext uri="{FF2B5EF4-FFF2-40B4-BE49-F238E27FC236}">
                <a16:creationId xmlns:a16="http://schemas.microsoft.com/office/drawing/2014/main" id="{230DB7AD-4769-47B0-9325-42B79A2443EE}"/>
              </a:ext>
            </a:extLst>
          </p:cNvPr>
          <p:cNvPicPr>
            <a:picLocks noChangeAspect="1"/>
          </p:cNvPicPr>
          <p:nvPr/>
        </p:nvPicPr>
        <p:blipFill>
          <a:blip r:embed="rId2"/>
          <a:stretch>
            <a:fillRect/>
          </a:stretch>
        </p:blipFill>
        <p:spPr>
          <a:xfrm>
            <a:off x="18714" y="0"/>
            <a:ext cx="7535316" cy="6427694"/>
          </a:xfrm>
          <a:prstGeom prst="rect">
            <a:avLst/>
          </a:prstGeom>
        </p:spPr>
      </p:pic>
      <p:pic>
        <p:nvPicPr>
          <p:cNvPr id="7" name="Picture 6">
            <a:extLst>
              <a:ext uri="{FF2B5EF4-FFF2-40B4-BE49-F238E27FC236}">
                <a16:creationId xmlns:a16="http://schemas.microsoft.com/office/drawing/2014/main" id="{BE768EAA-BD3D-493A-8B46-0A5097F6E0DB}"/>
              </a:ext>
            </a:extLst>
          </p:cNvPr>
          <p:cNvPicPr>
            <a:picLocks noChangeAspect="1"/>
          </p:cNvPicPr>
          <p:nvPr/>
        </p:nvPicPr>
        <p:blipFill>
          <a:blip r:embed="rId3"/>
          <a:stretch>
            <a:fillRect/>
          </a:stretch>
        </p:blipFill>
        <p:spPr>
          <a:xfrm>
            <a:off x="3553801" y="4524196"/>
            <a:ext cx="785117" cy="1831940"/>
          </a:xfrm>
          <a:prstGeom prst="rect">
            <a:avLst/>
          </a:prstGeom>
        </p:spPr>
      </p:pic>
      <p:pic>
        <p:nvPicPr>
          <p:cNvPr id="9" name="Picture 8">
            <a:extLst>
              <a:ext uri="{FF2B5EF4-FFF2-40B4-BE49-F238E27FC236}">
                <a16:creationId xmlns:a16="http://schemas.microsoft.com/office/drawing/2014/main" id="{976FE7A8-44FF-4B26-A03A-D55C0281A15B}"/>
              </a:ext>
            </a:extLst>
          </p:cNvPr>
          <p:cNvPicPr>
            <a:picLocks noChangeAspect="1"/>
          </p:cNvPicPr>
          <p:nvPr/>
        </p:nvPicPr>
        <p:blipFill>
          <a:blip r:embed="rId4"/>
          <a:stretch>
            <a:fillRect/>
          </a:stretch>
        </p:blipFill>
        <p:spPr>
          <a:xfrm>
            <a:off x="2478418" y="5179512"/>
            <a:ext cx="1039351" cy="1176624"/>
          </a:xfrm>
          <a:prstGeom prst="rect">
            <a:avLst/>
          </a:prstGeom>
        </p:spPr>
      </p:pic>
      <p:pic>
        <p:nvPicPr>
          <p:cNvPr id="13" name="Picture 12">
            <a:extLst>
              <a:ext uri="{FF2B5EF4-FFF2-40B4-BE49-F238E27FC236}">
                <a16:creationId xmlns:a16="http://schemas.microsoft.com/office/drawing/2014/main" id="{A7EA4A04-D8EB-4FDD-BC4C-A3DE14193AB3}"/>
              </a:ext>
            </a:extLst>
          </p:cNvPr>
          <p:cNvPicPr>
            <a:picLocks noChangeAspect="1"/>
          </p:cNvPicPr>
          <p:nvPr/>
        </p:nvPicPr>
        <p:blipFill>
          <a:blip r:embed="rId5"/>
          <a:stretch>
            <a:fillRect/>
          </a:stretch>
        </p:blipFill>
        <p:spPr>
          <a:xfrm>
            <a:off x="7554030" y="0"/>
            <a:ext cx="3596970" cy="2003164"/>
          </a:xfrm>
          <a:prstGeom prst="rect">
            <a:avLst/>
          </a:prstGeom>
        </p:spPr>
      </p:pic>
      <p:pic>
        <p:nvPicPr>
          <p:cNvPr id="17" name="Picture 16">
            <a:extLst>
              <a:ext uri="{FF2B5EF4-FFF2-40B4-BE49-F238E27FC236}">
                <a16:creationId xmlns:a16="http://schemas.microsoft.com/office/drawing/2014/main" id="{A2899EDE-0AF3-44C4-94D7-39FD13757E61}"/>
              </a:ext>
            </a:extLst>
          </p:cNvPr>
          <p:cNvPicPr>
            <a:picLocks noChangeAspect="1"/>
          </p:cNvPicPr>
          <p:nvPr/>
        </p:nvPicPr>
        <p:blipFill>
          <a:blip r:embed="rId6"/>
          <a:stretch>
            <a:fillRect/>
          </a:stretch>
        </p:blipFill>
        <p:spPr>
          <a:xfrm>
            <a:off x="7941185" y="4566747"/>
            <a:ext cx="2040039" cy="1830606"/>
          </a:xfrm>
          <a:prstGeom prst="rect">
            <a:avLst/>
          </a:prstGeom>
        </p:spPr>
      </p:pic>
      <p:pic>
        <p:nvPicPr>
          <p:cNvPr id="6" name="Picture 5">
            <a:extLst>
              <a:ext uri="{FF2B5EF4-FFF2-40B4-BE49-F238E27FC236}">
                <a16:creationId xmlns:a16="http://schemas.microsoft.com/office/drawing/2014/main" id="{C837D665-0B27-495F-BCE0-0CCE765BFF45}"/>
              </a:ext>
            </a:extLst>
          </p:cNvPr>
          <p:cNvPicPr>
            <a:picLocks noChangeAspect="1"/>
          </p:cNvPicPr>
          <p:nvPr/>
        </p:nvPicPr>
        <p:blipFill>
          <a:blip r:embed="rId7"/>
          <a:stretch>
            <a:fillRect/>
          </a:stretch>
        </p:blipFill>
        <p:spPr>
          <a:xfrm>
            <a:off x="10114661" y="4476536"/>
            <a:ext cx="2006860" cy="1917268"/>
          </a:xfrm>
          <a:prstGeom prst="rect">
            <a:avLst/>
          </a:prstGeom>
        </p:spPr>
      </p:pic>
      <p:pic>
        <p:nvPicPr>
          <p:cNvPr id="11" name="Picture 10">
            <a:extLst>
              <a:ext uri="{FF2B5EF4-FFF2-40B4-BE49-F238E27FC236}">
                <a16:creationId xmlns:a16="http://schemas.microsoft.com/office/drawing/2014/main" id="{4734A63C-350D-4AA7-AF78-3B5254583603}"/>
              </a:ext>
            </a:extLst>
          </p:cNvPr>
          <p:cNvPicPr>
            <a:picLocks noChangeAspect="1"/>
          </p:cNvPicPr>
          <p:nvPr/>
        </p:nvPicPr>
        <p:blipFill>
          <a:blip r:embed="rId8"/>
          <a:stretch>
            <a:fillRect/>
          </a:stretch>
        </p:blipFill>
        <p:spPr>
          <a:xfrm>
            <a:off x="6202486" y="0"/>
            <a:ext cx="1400175" cy="1181100"/>
          </a:xfrm>
          <a:prstGeom prst="rect">
            <a:avLst/>
          </a:prstGeom>
        </p:spPr>
      </p:pic>
      <p:pic>
        <p:nvPicPr>
          <p:cNvPr id="18" name="Picture 17">
            <a:extLst>
              <a:ext uri="{FF2B5EF4-FFF2-40B4-BE49-F238E27FC236}">
                <a16:creationId xmlns:a16="http://schemas.microsoft.com/office/drawing/2014/main" id="{FC0144F9-52F4-43A9-8DAA-846C4D715CFE}"/>
              </a:ext>
            </a:extLst>
          </p:cNvPr>
          <p:cNvPicPr>
            <a:picLocks noChangeAspect="1"/>
          </p:cNvPicPr>
          <p:nvPr/>
        </p:nvPicPr>
        <p:blipFill>
          <a:blip r:embed="rId9"/>
          <a:stretch>
            <a:fillRect/>
          </a:stretch>
        </p:blipFill>
        <p:spPr>
          <a:xfrm>
            <a:off x="9641499" y="2090249"/>
            <a:ext cx="2504625" cy="1689284"/>
          </a:xfrm>
          <a:prstGeom prst="rect">
            <a:avLst/>
          </a:prstGeom>
        </p:spPr>
      </p:pic>
      <p:pic>
        <p:nvPicPr>
          <p:cNvPr id="20" name="Picture 19">
            <a:extLst>
              <a:ext uri="{FF2B5EF4-FFF2-40B4-BE49-F238E27FC236}">
                <a16:creationId xmlns:a16="http://schemas.microsoft.com/office/drawing/2014/main" id="{EE513059-2A2F-4A24-ACD2-6FB535F0E3C5}"/>
              </a:ext>
            </a:extLst>
          </p:cNvPr>
          <p:cNvPicPr>
            <a:picLocks noChangeAspect="1"/>
          </p:cNvPicPr>
          <p:nvPr/>
        </p:nvPicPr>
        <p:blipFill>
          <a:blip r:embed="rId10"/>
          <a:stretch>
            <a:fillRect/>
          </a:stretch>
        </p:blipFill>
        <p:spPr>
          <a:xfrm>
            <a:off x="10294693" y="2296420"/>
            <a:ext cx="913968" cy="432536"/>
          </a:xfrm>
          <a:prstGeom prst="rect">
            <a:avLst/>
          </a:prstGeom>
        </p:spPr>
      </p:pic>
      <p:pic>
        <p:nvPicPr>
          <p:cNvPr id="22" name="Picture 21">
            <a:extLst>
              <a:ext uri="{FF2B5EF4-FFF2-40B4-BE49-F238E27FC236}">
                <a16:creationId xmlns:a16="http://schemas.microsoft.com/office/drawing/2014/main" id="{24165237-C4FE-4FB0-AA75-3004D604965C}"/>
              </a:ext>
            </a:extLst>
          </p:cNvPr>
          <p:cNvPicPr>
            <a:picLocks noChangeAspect="1"/>
          </p:cNvPicPr>
          <p:nvPr/>
        </p:nvPicPr>
        <p:blipFill>
          <a:blip r:embed="rId11"/>
          <a:stretch>
            <a:fillRect/>
          </a:stretch>
        </p:blipFill>
        <p:spPr>
          <a:xfrm>
            <a:off x="11208661" y="888076"/>
            <a:ext cx="937463" cy="1143877"/>
          </a:xfrm>
          <a:prstGeom prst="rect">
            <a:avLst/>
          </a:prstGeom>
        </p:spPr>
      </p:pic>
    </p:spTree>
    <p:extLst>
      <p:ext uri="{BB962C8B-B14F-4D97-AF65-F5344CB8AC3E}">
        <p14:creationId xmlns:p14="http://schemas.microsoft.com/office/powerpoint/2010/main" val="737354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31</a:t>
            </a:fld>
            <a:endParaRPr lang="en-US"/>
          </a:p>
        </p:txBody>
      </p:sp>
      <p:pic>
        <p:nvPicPr>
          <p:cNvPr id="5" name="Picture 4">
            <a:extLst>
              <a:ext uri="{FF2B5EF4-FFF2-40B4-BE49-F238E27FC236}">
                <a16:creationId xmlns:a16="http://schemas.microsoft.com/office/drawing/2014/main" id="{B8AB7155-1A5D-4E67-9608-E3C6D2C47815}"/>
              </a:ext>
            </a:extLst>
          </p:cNvPr>
          <p:cNvPicPr>
            <a:picLocks noChangeAspect="1"/>
          </p:cNvPicPr>
          <p:nvPr/>
        </p:nvPicPr>
        <p:blipFill>
          <a:blip r:embed="rId2"/>
          <a:stretch>
            <a:fillRect/>
          </a:stretch>
        </p:blipFill>
        <p:spPr>
          <a:xfrm>
            <a:off x="152033" y="136525"/>
            <a:ext cx="7790696" cy="6248787"/>
          </a:xfrm>
          <a:prstGeom prst="rect">
            <a:avLst/>
          </a:prstGeom>
        </p:spPr>
      </p:pic>
      <p:pic>
        <p:nvPicPr>
          <p:cNvPr id="7" name="Picture 6">
            <a:extLst>
              <a:ext uri="{FF2B5EF4-FFF2-40B4-BE49-F238E27FC236}">
                <a16:creationId xmlns:a16="http://schemas.microsoft.com/office/drawing/2014/main" id="{ACD00461-9FC7-4D70-AEC6-1AA31FBAF955}"/>
              </a:ext>
            </a:extLst>
          </p:cNvPr>
          <p:cNvPicPr>
            <a:picLocks noChangeAspect="1"/>
          </p:cNvPicPr>
          <p:nvPr/>
        </p:nvPicPr>
        <p:blipFill>
          <a:blip r:embed="rId3"/>
          <a:stretch>
            <a:fillRect/>
          </a:stretch>
        </p:blipFill>
        <p:spPr>
          <a:xfrm>
            <a:off x="9146980" y="136525"/>
            <a:ext cx="1887176" cy="2523073"/>
          </a:xfrm>
          <a:prstGeom prst="rect">
            <a:avLst/>
          </a:prstGeom>
        </p:spPr>
      </p:pic>
      <p:pic>
        <p:nvPicPr>
          <p:cNvPr id="9" name="Picture 8">
            <a:extLst>
              <a:ext uri="{FF2B5EF4-FFF2-40B4-BE49-F238E27FC236}">
                <a16:creationId xmlns:a16="http://schemas.microsoft.com/office/drawing/2014/main" id="{A4F832D0-8C0E-4505-A6EB-2C7E95948A99}"/>
              </a:ext>
            </a:extLst>
          </p:cNvPr>
          <p:cNvPicPr>
            <a:picLocks noChangeAspect="1"/>
          </p:cNvPicPr>
          <p:nvPr/>
        </p:nvPicPr>
        <p:blipFill>
          <a:blip r:embed="rId4"/>
          <a:stretch>
            <a:fillRect/>
          </a:stretch>
        </p:blipFill>
        <p:spPr>
          <a:xfrm>
            <a:off x="2591475" y="861450"/>
            <a:ext cx="1082475" cy="737234"/>
          </a:xfrm>
          <a:prstGeom prst="rect">
            <a:avLst/>
          </a:prstGeom>
        </p:spPr>
      </p:pic>
      <p:pic>
        <p:nvPicPr>
          <p:cNvPr id="13" name="Picture 12">
            <a:extLst>
              <a:ext uri="{FF2B5EF4-FFF2-40B4-BE49-F238E27FC236}">
                <a16:creationId xmlns:a16="http://schemas.microsoft.com/office/drawing/2014/main" id="{BF50F771-C66E-474F-9788-BF7125653596}"/>
              </a:ext>
            </a:extLst>
          </p:cNvPr>
          <p:cNvPicPr>
            <a:picLocks noChangeAspect="1"/>
          </p:cNvPicPr>
          <p:nvPr/>
        </p:nvPicPr>
        <p:blipFill>
          <a:blip r:embed="rId5"/>
          <a:stretch>
            <a:fillRect/>
          </a:stretch>
        </p:blipFill>
        <p:spPr>
          <a:xfrm>
            <a:off x="8094762" y="4951622"/>
            <a:ext cx="1433690" cy="1433690"/>
          </a:xfrm>
          <a:prstGeom prst="rect">
            <a:avLst/>
          </a:prstGeom>
        </p:spPr>
      </p:pic>
      <p:pic>
        <p:nvPicPr>
          <p:cNvPr id="6" name="Picture 5">
            <a:extLst>
              <a:ext uri="{FF2B5EF4-FFF2-40B4-BE49-F238E27FC236}">
                <a16:creationId xmlns:a16="http://schemas.microsoft.com/office/drawing/2014/main" id="{D59D5D81-73F2-4B5F-8746-67D295A4B9D0}"/>
              </a:ext>
            </a:extLst>
          </p:cNvPr>
          <p:cNvPicPr>
            <a:picLocks noChangeAspect="1"/>
          </p:cNvPicPr>
          <p:nvPr/>
        </p:nvPicPr>
        <p:blipFill>
          <a:blip r:embed="rId6"/>
          <a:stretch>
            <a:fillRect/>
          </a:stretch>
        </p:blipFill>
        <p:spPr>
          <a:xfrm>
            <a:off x="2067101" y="1556662"/>
            <a:ext cx="524374" cy="546847"/>
          </a:xfrm>
          <a:prstGeom prst="rect">
            <a:avLst/>
          </a:prstGeom>
        </p:spPr>
      </p:pic>
      <p:pic>
        <p:nvPicPr>
          <p:cNvPr id="11" name="Picture 10">
            <a:extLst>
              <a:ext uri="{FF2B5EF4-FFF2-40B4-BE49-F238E27FC236}">
                <a16:creationId xmlns:a16="http://schemas.microsoft.com/office/drawing/2014/main" id="{263605EA-B0BC-4EB3-BAE1-1FD67A100CC7}"/>
              </a:ext>
            </a:extLst>
          </p:cNvPr>
          <p:cNvPicPr>
            <a:picLocks noChangeAspect="1"/>
          </p:cNvPicPr>
          <p:nvPr/>
        </p:nvPicPr>
        <p:blipFill>
          <a:blip r:embed="rId7"/>
          <a:stretch>
            <a:fillRect/>
          </a:stretch>
        </p:blipFill>
        <p:spPr>
          <a:xfrm>
            <a:off x="9952871" y="2739964"/>
            <a:ext cx="2162569" cy="2071046"/>
          </a:xfrm>
          <a:prstGeom prst="rect">
            <a:avLst/>
          </a:prstGeom>
        </p:spPr>
      </p:pic>
      <p:pic>
        <p:nvPicPr>
          <p:cNvPr id="17" name="Picture 16">
            <a:extLst>
              <a:ext uri="{FF2B5EF4-FFF2-40B4-BE49-F238E27FC236}">
                <a16:creationId xmlns:a16="http://schemas.microsoft.com/office/drawing/2014/main" id="{5A0D5091-DB09-4983-A85E-89E1837458A0}"/>
              </a:ext>
            </a:extLst>
          </p:cNvPr>
          <p:cNvPicPr>
            <a:picLocks noChangeAspect="1"/>
          </p:cNvPicPr>
          <p:nvPr/>
        </p:nvPicPr>
        <p:blipFill>
          <a:blip r:embed="rId8"/>
          <a:stretch>
            <a:fillRect/>
          </a:stretch>
        </p:blipFill>
        <p:spPr>
          <a:xfrm>
            <a:off x="8094762" y="135473"/>
            <a:ext cx="1052218" cy="2524125"/>
          </a:xfrm>
          <a:prstGeom prst="rect">
            <a:avLst/>
          </a:prstGeom>
        </p:spPr>
      </p:pic>
      <p:sp>
        <p:nvSpPr>
          <p:cNvPr id="18" name="Title 1">
            <a:extLst>
              <a:ext uri="{FF2B5EF4-FFF2-40B4-BE49-F238E27FC236}">
                <a16:creationId xmlns:a16="http://schemas.microsoft.com/office/drawing/2014/main" id="{51200A83-17EA-4049-A5D0-36EDA22D76FF}"/>
              </a:ext>
            </a:extLst>
          </p:cNvPr>
          <p:cNvSpPr>
            <a:spLocks noGrp="1"/>
          </p:cNvSpPr>
          <p:nvPr>
            <p:ph type="ctrTitle"/>
          </p:nvPr>
        </p:nvSpPr>
        <p:spPr>
          <a:xfrm>
            <a:off x="7942729" y="2771248"/>
            <a:ext cx="2296646" cy="1433690"/>
          </a:xfrm>
        </p:spPr>
        <p:txBody>
          <a:bodyPr>
            <a:noAutofit/>
          </a:bodyPr>
          <a:lstStyle/>
          <a:p>
            <a:pPr algn="l"/>
            <a:r>
              <a:rPr lang="tr-TR" sz="3200" b="1" dirty="0">
                <a:solidFill>
                  <a:srgbClr val="FFFF00"/>
                </a:solidFill>
              </a:rPr>
              <a:t>Telefon </a:t>
            </a:r>
            <a:br>
              <a:rPr lang="tr-TR" sz="3200" b="1" dirty="0">
                <a:solidFill>
                  <a:srgbClr val="FFFF00"/>
                </a:solidFill>
              </a:rPr>
            </a:br>
            <a:r>
              <a:rPr lang="tr-TR" sz="3200" b="1" dirty="0">
                <a:solidFill>
                  <a:srgbClr val="FFFF00"/>
                </a:solidFill>
              </a:rPr>
              <a:t>sonrasında </a:t>
            </a:r>
            <a:br>
              <a:rPr lang="tr-TR" sz="3200" b="1" dirty="0">
                <a:solidFill>
                  <a:srgbClr val="FFFF00"/>
                </a:solidFill>
              </a:rPr>
            </a:br>
            <a:r>
              <a:rPr lang="tr-TR" sz="3200" b="1" dirty="0">
                <a:solidFill>
                  <a:srgbClr val="FFFF00"/>
                </a:solidFill>
              </a:rPr>
              <a:t>da diğerleri…</a:t>
            </a:r>
            <a:endParaRPr lang="tr-TR" sz="2400" dirty="0">
              <a:solidFill>
                <a:schemeClr val="bg1"/>
              </a:solidFill>
            </a:endParaRPr>
          </a:p>
        </p:txBody>
      </p:sp>
    </p:spTree>
    <p:extLst>
      <p:ext uri="{BB962C8B-B14F-4D97-AF65-F5344CB8AC3E}">
        <p14:creationId xmlns:p14="http://schemas.microsoft.com/office/powerpoint/2010/main" val="1602271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32</a:t>
            </a:fld>
            <a:endParaRPr lang="en-US"/>
          </a:p>
        </p:txBody>
      </p:sp>
      <p:pic>
        <p:nvPicPr>
          <p:cNvPr id="5" name="Picture 4">
            <a:extLst>
              <a:ext uri="{FF2B5EF4-FFF2-40B4-BE49-F238E27FC236}">
                <a16:creationId xmlns:a16="http://schemas.microsoft.com/office/drawing/2014/main" id="{D12709A8-A436-42F1-95DE-0AF60422FD64}"/>
              </a:ext>
            </a:extLst>
          </p:cNvPr>
          <p:cNvPicPr>
            <a:picLocks noChangeAspect="1"/>
          </p:cNvPicPr>
          <p:nvPr/>
        </p:nvPicPr>
        <p:blipFill>
          <a:blip r:embed="rId2"/>
          <a:stretch>
            <a:fillRect/>
          </a:stretch>
        </p:blipFill>
        <p:spPr>
          <a:xfrm>
            <a:off x="84324" y="925550"/>
            <a:ext cx="8258175" cy="4619625"/>
          </a:xfrm>
          <a:prstGeom prst="rect">
            <a:avLst/>
          </a:prstGeom>
        </p:spPr>
      </p:pic>
      <p:pic>
        <p:nvPicPr>
          <p:cNvPr id="7170" name="Picture 2">
            <a:extLst>
              <a:ext uri="{FF2B5EF4-FFF2-40B4-BE49-F238E27FC236}">
                <a16:creationId xmlns:a16="http://schemas.microsoft.com/office/drawing/2014/main" id="{41AA6983-E794-4F05-8E42-2009765FDD14}"/>
              </a:ext>
            </a:extLst>
          </p:cNvPr>
          <p:cNvPicPr>
            <a:picLocks noChangeAspect="1" noChangeArrowheads="1"/>
          </p:cNvPicPr>
          <p:nvPr/>
        </p:nvPicPr>
        <p:blipFill>
          <a:blip r:embed="rId3">
            <a:alphaModFix amt="46000"/>
            <a:extLst>
              <a:ext uri="{28A0092B-C50C-407E-A947-70E740481C1C}">
                <a14:useLocalDpi xmlns:a14="http://schemas.microsoft.com/office/drawing/2010/main" val="0"/>
              </a:ext>
            </a:extLst>
          </a:blip>
          <a:srcRect/>
          <a:stretch>
            <a:fillRect/>
          </a:stretch>
        </p:blipFill>
        <p:spPr bwMode="auto">
          <a:xfrm>
            <a:off x="7095890" y="136525"/>
            <a:ext cx="4974214" cy="248710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685CF554-A7CB-4437-A310-8711C0D3A052}"/>
              </a:ext>
            </a:extLst>
          </p:cNvPr>
          <p:cNvPicPr>
            <a:picLocks noChangeAspect="1" noChangeArrowheads="1"/>
          </p:cNvPicPr>
          <p:nvPr/>
        </p:nvPicPr>
        <p:blipFill>
          <a:blip r:embed="rId4">
            <a:alphaModFix amt="51000"/>
            <a:extLst>
              <a:ext uri="{28A0092B-C50C-407E-A947-70E740481C1C}">
                <a14:useLocalDpi xmlns:a14="http://schemas.microsoft.com/office/drawing/2010/main" val="0"/>
              </a:ext>
            </a:extLst>
          </a:blip>
          <a:srcRect/>
          <a:stretch>
            <a:fillRect/>
          </a:stretch>
        </p:blipFill>
        <p:spPr bwMode="auto">
          <a:xfrm>
            <a:off x="10635097" y="95770"/>
            <a:ext cx="1506338" cy="15063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23DAD5A-8892-4BE8-B55D-DCBB05EEBB52}"/>
              </a:ext>
            </a:extLst>
          </p:cNvPr>
          <p:cNvPicPr>
            <a:picLocks noChangeAspect="1"/>
          </p:cNvPicPr>
          <p:nvPr/>
        </p:nvPicPr>
        <p:blipFill>
          <a:blip r:embed="rId5">
            <a:alphaModFix amt="73000"/>
          </a:blip>
          <a:stretch>
            <a:fillRect/>
          </a:stretch>
        </p:blipFill>
        <p:spPr>
          <a:xfrm>
            <a:off x="7091266" y="2640208"/>
            <a:ext cx="5016410" cy="1562837"/>
          </a:xfrm>
          <a:prstGeom prst="rect">
            <a:avLst/>
          </a:prstGeom>
        </p:spPr>
      </p:pic>
      <p:pic>
        <p:nvPicPr>
          <p:cNvPr id="7" name="Picture 6">
            <a:extLst>
              <a:ext uri="{FF2B5EF4-FFF2-40B4-BE49-F238E27FC236}">
                <a16:creationId xmlns:a16="http://schemas.microsoft.com/office/drawing/2014/main" id="{46687BB4-435E-4852-977A-6FAB4545E5A6}"/>
              </a:ext>
            </a:extLst>
          </p:cNvPr>
          <p:cNvPicPr>
            <a:picLocks noChangeAspect="1"/>
          </p:cNvPicPr>
          <p:nvPr/>
        </p:nvPicPr>
        <p:blipFill>
          <a:blip r:embed="rId6">
            <a:alphaModFix amt="22000"/>
          </a:blip>
          <a:stretch>
            <a:fillRect/>
          </a:stretch>
        </p:blipFill>
        <p:spPr>
          <a:xfrm>
            <a:off x="7093578" y="108795"/>
            <a:ext cx="1934132" cy="2582885"/>
          </a:xfrm>
          <a:prstGeom prst="rect">
            <a:avLst/>
          </a:prstGeom>
        </p:spPr>
      </p:pic>
      <p:sp>
        <p:nvSpPr>
          <p:cNvPr id="13" name="Title 1">
            <a:extLst>
              <a:ext uri="{FF2B5EF4-FFF2-40B4-BE49-F238E27FC236}">
                <a16:creationId xmlns:a16="http://schemas.microsoft.com/office/drawing/2014/main" id="{CC69DB1E-B35A-435D-8014-41EBA40626D3}"/>
              </a:ext>
            </a:extLst>
          </p:cNvPr>
          <p:cNvSpPr>
            <a:spLocks noGrp="1"/>
          </p:cNvSpPr>
          <p:nvPr>
            <p:ph type="ctrTitle"/>
          </p:nvPr>
        </p:nvSpPr>
        <p:spPr>
          <a:xfrm>
            <a:off x="8320572" y="4219621"/>
            <a:ext cx="3848735" cy="1919954"/>
          </a:xfrm>
        </p:spPr>
        <p:txBody>
          <a:bodyPr>
            <a:noAutofit/>
          </a:bodyPr>
          <a:lstStyle/>
          <a:p>
            <a:pPr algn="l"/>
            <a:r>
              <a:rPr lang="tr-TR" sz="3200" b="1" dirty="0">
                <a:solidFill>
                  <a:srgbClr val="FFFF00"/>
                </a:solidFill>
              </a:rPr>
              <a:t>Pek fazla dünyadaki diğer Z kuşak hareketlerini takip etmiyoruz galiba</a:t>
            </a:r>
            <a:r>
              <a:rPr lang="tr-TR" sz="3200" b="1" dirty="0">
                <a:solidFill>
                  <a:srgbClr val="FFFF00"/>
                </a:solidFill>
                <a:sym typeface="Wingdings" panose="05000000000000000000" pitchFamily="2" charset="2"/>
              </a:rPr>
              <a:t></a:t>
            </a:r>
            <a:endParaRPr lang="tr-TR" sz="2400" dirty="0">
              <a:solidFill>
                <a:schemeClr val="bg1"/>
              </a:solidFill>
            </a:endParaRPr>
          </a:p>
        </p:txBody>
      </p:sp>
    </p:spTree>
    <p:extLst>
      <p:ext uri="{BB962C8B-B14F-4D97-AF65-F5344CB8AC3E}">
        <p14:creationId xmlns:p14="http://schemas.microsoft.com/office/powerpoint/2010/main" val="61815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7EAB331-7BF4-4697-BD95-AD0F361A3D3C}"/>
              </a:ext>
            </a:extLst>
          </p:cNvPr>
          <p:cNvSpPr>
            <a:spLocks noGrp="1"/>
          </p:cNvSpPr>
          <p:nvPr>
            <p:ph type="ftr" sz="quarter" idx="11"/>
          </p:nvPr>
        </p:nvSpPr>
        <p:spPr/>
        <p:txBody>
          <a:bodyPr/>
          <a:lstStyle/>
          <a:p>
            <a:r>
              <a:rPr lang="en-US"/>
              <a:t>Alper Kaan Paker</a:t>
            </a:r>
          </a:p>
        </p:txBody>
      </p:sp>
      <p:sp>
        <p:nvSpPr>
          <p:cNvPr id="3" name="Slide Number Placeholder 2">
            <a:extLst>
              <a:ext uri="{FF2B5EF4-FFF2-40B4-BE49-F238E27FC236}">
                <a16:creationId xmlns:a16="http://schemas.microsoft.com/office/drawing/2014/main" id="{B0981FF6-69F0-442F-8106-6C75202BAD45}"/>
              </a:ext>
            </a:extLst>
          </p:cNvPr>
          <p:cNvSpPr>
            <a:spLocks noGrp="1"/>
          </p:cNvSpPr>
          <p:nvPr>
            <p:ph type="sldNum" sz="quarter" idx="12"/>
          </p:nvPr>
        </p:nvSpPr>
        <p:spPr/>
        <p:txBody>
          <a:bodyPr/>
          <a:lstStyle/>
          <a:p>
            <a:fld id="{C669478C-1D8E-4055-88F1-40945EFDB321}" type="slidenum">
              <a:rPr lang="en-US" smtClean="0"/>
              <a:t>33</a:t>
            </a:fld>
            <a:endParaRPr lang="en-US"/>
          </a:p>
        </p:txBody>
      </p:sp>
      <p:pic>
        <p:nvPicPr>
          <p:cNvPr id="5" name="Picture 4">
            <a:extLst>
              <a:ext uri="{FF2B5EF4-FFF2-40B4-BE49-F238E27FC236}">
                <a16:creationId xmlns:a16="http://schemas.microsoft.com/office/drawing/2014/main" id="{F2EEF2B8-9121-4091-AAA1-E233076725DB}"/>
              </a:ext>
            </a:extLst>
          </p:cNvPr>
          <p:cNvPicPr>
            <a:picLocks noChangeAspect="1"/>
          </p:cNvPicPr>
          <p:nvPr/>
        </p:nvPicPr>
        <p:blipFill>
          <a:blip r:embed="rId2"/>
          <a:stretch>
            <a:fillRect/>
          </a:stretch>
        </p:blipFill>
        <p:spPr>
          <a:xfrm>
            <a:off x="-4623" y="0"/>
            <a:ext cx="5962179" cy="6465346"/>
          </a:xfrm>
          <a:prstGeom prst="rect">
            <a:avLst/>
          </a:prstGeom>
        </p:spPr>
      </p:pic>
      <p:pic>
        <p:nvPicPr>
          <p:cNvPr id="7" name="Picture 6">
            <a:extLst>
              <a:ext uri="{FF2B5EF4-FFF2-40B4-BE49-F238E27FC236}">
                <a16:creationId xmlns:a16="http://schemas.microsoft.com/office/drawing/2014/main" id="{C7EDFD77-4F20-4C76-912A-AFECF89F9DDF}"/>
              </a:ext>
            </a:extLst>
          </p:cNvPr>
          <p:cNvPicPr>
            <a:picLocks noChangeAspect="1"/>
          </p:cNvPicPr>
          <p:nvPr/>
        </p:nvPicPr>
        <p:blipFill>
          <a:blip r:embed="rId3"/>
          <a:stretch>
            <a:fillRect/>
          </a:stretch>
        </p:blipFill>
        <p:spPr>
          <a:xfrm>
            <a:off x="5959867" y="112216"/>
            <a:ext cx="6233678" cy="1595305"/>
          </a:xfrm>
          <a:prstGeom prst="rect">
            <a:avLst/>
          </a:prstGeom>
        </p:spPr>
      </p:pic>
      <p:pic>
        <p:nvPicPr>
          <p:cNvPr id="6" name="Picture 5">
            <a:extLst>
              <a:ext uri="{FF2B5EF4-FFF2-40B4-BE49-F238E27FC236}">
                <a16:creationId xmlns:a16="http://schemas.microsoft.com/office/drawing/2014/main" id="{0C319552-55AA-47EB-B021-E9A781AC98E4}"/>
              </a:ext>
            </a:extLst>
          </p:cNvPr>
          <p:cNvPicPr>
            <a:picLocks noChangeAspect="1"/>
          </p:cNvPicPr>
          <p:nvPr/>
        </p:nvPicPr>
        <p:blipFill>
          <a:blip r:embed="rId4"/>
          <a:stretch>
            <a:fillRect/>
          </a:stretch>
        </p:blipFill>
        <p:spPr>
          <a:xfrm>
            <a:off x="5957556" y="1819309"/>
            <a:ext cx="6233678" cy="4131318"/>
          </a:xfrm>
          <a:prstGeom prst="rect">
            <a:avLst/>
          </a:prstGeom>
        </p:spPr>
      </p:pic>
      <p:pic>
        <p:nvPicPr>
          <p:cNvPr id="9" name="Picture 8">
            <a:extLst>
              <a:ext uri="{FF2B5EF4-FFF2-40B4-BE49-F238E27FC236}">
                <a16:creationId xmlns:a16="http://schemas.microsoft.com/office/drawing/2014/main" id="{F3D97202-3A03-4017-8A69-A96CF812FE64}"/>
              </a:ext>
            </a:extLst>
          </p:cNvPr>
          <p:cNvPicPr>
            <a:picLocks noChangeAspect="1"/>
          </p:cNvPicPr>
          <p:nvPr/>
        </p:nvPicPr>
        <p:blipFill>
          <a:blip r:embed="rId5"/>
          <a:stretch>
            <a:fillRect/>
          </a:stretch>
        </p:blipFill>
        <p:spPr>
          <a:xfrm>
            <a:off x="1440771" y="909868"/>
            <a:ext cx="1006637" cy="836487"/>
          </a:xfrm>
          <a:prstGeom prst="rect">
            <a:avLst/>
          </a:prstGeom>
        </p:spPr>
      </p:pic>
      <p:pic>
        <p:nvPicPr>
          <p:cNvPr id="13" name="Picture 12">
            <a:extLst>
              <a:ext uri="{FF2B5EF4-FFF2-40B4-BE49-F238E27FC236}">
                <a16:creationId xmlns:a16="http://schemas.microsoft.com/office/drawing/2014/main" id="{9B49A7C6-6E40-42A1-88FE-0FD351A9C621}"/>
              </a:ext>
            </a:extLst>
          </p:cNvPr>
          <p:cNvPicPr>
            <a:picLocks noChangeAspect="1"/>
          </p:cNvPicPr>
          <p:nvPr/>
        </p:nvPicPr>
        <p:blipFill>
          <a:blip r:embed="rId6"/>
          <a:stretch>
            <a:fillRect/>
          </a:stretch>
        </p:blipFill>
        <p:spPr>
          <a:xfrm>
            <a:off x="4267200" y="510488"/>
            <a:ext cx="1133475" cy="1149408"/>
          </a:xfrm>
          <a:prstGeom prst="rect">
            <a:avLst/>
          </a:prstGeom>
        </p:spPr>
      </p:pic>
      <p:pic>
        <p:nvPicPr>
          <p:cNvPr id="17" name="Picture 16">
            <a:extLst>
              <a:ext uri="{FF2B5EF4-FFF2-40B4-BE49-F238E27FC236}">
                <a16:creationId xmlns:a16="http://schemas.microsoft.com/office/drawing/2014/main" id="{E4094497-C42E-433B-8E85-93B8F5B46AE9}"/>
              </a:ext>
            </a:extLst>
          </p:cNvPr>
          <p:cNvPicPr>
            <a:picLocks noChangeAspect="1"/>
          </p:cNvPicPr>
          <p:nvPr/>
        </p:nvPicPr>
        <p:blipFill>
          <a:blip r:embed="rId7"/>
          <a:stretch>
            <a:fillRect/>
          </a:stretch>
        </p:blipFill>
        <p:spPr>
          <a:xfrm>
            <a:off x="5956010" y="1835688"/>
            <a:ext cx="1502065" cy="1056958"/>
          </a:xfrm>
          <a:prstGeom prst="rect">
            <a:avLst/>
          </a:prstGeom>
        </p:spPr>
      </p:pic>
    </p:spTree>
    <p:extLst>
      <p:ext uri="{BB962C8B-B14F-4D97-AF65-F5344CB8AC3E}">
        <p14:creationId xmlns:p14="http://schemas.microsoft.com/office/powerpoint/2010/main" val="32182068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998</Words>
  <Application>Microsoft Office PowerPoint</Application>
  <PresentationFormat>Widescreen</PresentationFormat>
  <Paragraphs>101</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TDK sözlüğüne göre "kuşak"; "Yaklaşık aynı yıllarda doğmuş, aynı hayat şartlarını, benzer kaderleri paylaşmış kişiler topluluğudur."</vt:lpstr>
      <vt:lpstr>   …   -1925       Kayıp kuşak  1926-1945 Sessiz kuşak  1946-1964 Bebek Patlaması 1965-1979 X Kuşağı   1980-1995 Y Kuşağı  1996-2015 Z Kuşağı  2015-2035 Alpha Kuşağı</vt:lpstr>
      <vt:lpstr>Z kuşağı 1996 - 2015(6) yılları arasında doğanlardır. Z kuşağı; 2020'lerde eğitimde, 2030'larda ise ekonomik ve sosyal hayatta söz sahibi olacaktır.  Z kuşağı teknolojinin içinde doğan, teknolojiyle yaşayan bir kuşaktır.   Bu kuşak artık sokaklarda pek oyun oynamaz.  Mahalle arkadaşlığı pek yoktur, Z kuşağı, internet aracılığı ile sosyalleşmeyi arkadaşlar edinmeyi tercih eder.   Online oyun gruplarında arkadaş edinen bu kuşak, interneti etkin bir şekilde kullanmaktadır.   Z kuşağı yaşadığı pek çok anı sosyal medyasından paylaşmaktan çekinmez.  Z kuşağı teknolojiye en kolay adapte olan kuşaktır.   Dikkatlerini odaklama süreleri kısa ancak aynı anda birden fazla işi yapabilme yetenekleri yüksektir.   Yeni teknolojik ilerlemeler sayesinde iletişim ve ulaşım kolaylıkları ile yetişen Z kuşağı, mobil teknoloji araçları sayesinde akranları ile her an sözlü veya görsel bağlantı kurabilmektedirler.  X kuşağı ile en çok çatışan kuşak Z kuşağıdır, Y kuşağı arabulucudur. </vt:lpstr>
      <vt:lpstr>Z kuşağı söylemek istediklerini karşı tarafa direkt söylemeler.  Z kuşağı yabancı dile en çok aşina olan kuşaktır.   Z kuşağı yaratıcılığı en yüksek olan kuşaktır; çabuk sıkılan, çabuk tüketen ve hızlı yaşayan bir kuşak olduğundan markaların bu kuşağa hitap edebilmesi için sürekli yenilikler yapmaya ihtiyacı vardır.  Bu kuşağın en öne çıkan özelliği, bireysel özgürlüklerine düşkün olmalarıdır. Her türlü aktiviteyi kendi arzularına göre planlamak ve kendi istedikleri zamanda gerçekleştirmek istemektedirler. Bu yüzden, evden çalışmak bu kuşak için çok uygun. Onlar için internet olan her yer birer ofis olacaktır. </vt:lpstr>
      <vt:lpstr>Z kuşağının tüketim alışkanlıkları da diğer kuşaklardan farklıdır. Popüleri yakından ve sosyal medyadan takip eder. Alışverişlerini genellikle internet üzerinden yaparlar.       Klasik medyayı takip etmeyi sevmezler. Haberleri, eğlence programlarını, filmleri kendi istedikleri gün ve saatlerde izlememektedirler. Bu yüzden haberi, bilgilenme ve eğlenme ihtiyaçlarını YouTube, Netfilix, Instagram, Twitter, Twitch gibi digital kaynaklardan kendi belirledikleri gün ve saatlerde takip etmektedirler.</vt:lpstr>
      <vt:lpstr>Z Kuşağı da diğer tüm kuşaklar gibi rengarenktir. </vt:lpstr>
      <vt:lpstr>Z Kuşağı, Elan Musk adaysa  onu seçer!</vt:lpstr>
      <vt:lpstr>Z Kuşağı için Her şeyin Başı Sağlık.</vt:lpstr>
      <vt:lpstr>Z Kuşağı diğer kuşaklardan kendisine ulaşan güzel sözlere önem ve değer verir.</vt:lpstr>
      <vt:lpstr>Z Kuşağı, can dostun ne demek olduğunu bilir ve ona sahip olmak ister.</vt:lpstr>
      <vt:lpstr>PowerPoint Presentation</vt:lpstr>
      <vt:lpstr>Z Kuşağı, arkadaşlarıyla buluşmayı onlarla görüşmeyi çok çok özledi. Dergi okuyan da kalmadı. Az biraz Lego yapan da var boş vakitlerinde.</vt:lpstr>
      <vt:lpstr>Z Kuşağı, Youtube’da en çok eğlenmek için vakit geçirir.  Biraz da youtuber takibi.  Müziksiz de olmaz elbette! </vt:lpstr>
      <vt:lpstr>Z Kuşağı, sanılanın aksine TV de izler.  Her şeyi izler mi peki ? *Elbette hayır.  Hiç haber izlemez mesela. Belgesel de izlemez</vt:lpstr>
      <vt:lpstr>Z Kuşağı, Insta’da en çok tanıdıklarını ne yapıyor onları izlemek için vakit geçirir.  Biraz da arkadaşlara bakıp çıkmak için.  Sporcuları neden takip eden yok bilinmez:)</vt:lpstr>
      <vt:lpstr>Z Kuşağı, Müziksiz  ol(a)maz! Dinler ve dans  eder.  İkisi birlikte  özellikle</vt:lpstr>
      <vt:lpstr>Z Kuşağı spor her türlüsünü yapar. İzlemez, Yapar</vt:lpstr>
      <vt:lpstr>Z Kuşağı = Müziksiz ol(a)maz! Türkçe müzik hiç dinlemez</vt:lpstr>
      <vt:lpstr>Z Kuşağı = Video Oyunu Haftada 5-10 saatten az video oyunu oynayanı yok bu kuşağın</vt:lpstr>
      <vt:lpstr>Z Kuşağı, teknolojinin içine doğan bir kuşaktır. Tüm teknolojik gelişmelere kısa sürede uyum sağlamıştır. Z kuşağı icin sosyal ağlar, akıllı telefonlar gibi varlığı benimsenmiş bir teknolojidir.</vt:lpstr>
      <vt:lpstr>Z Kuşağı = Video Oyunu Savaş, dövüş, araba oyunları hala popüler.  Minecraft’ı da unutmamak lazım.</vt:lpstr>
      <vt:lpstr>Z Kuşağı pizza, hamburger sever ama lahmacun ve köfte de</vt:lpstr>
      <vt:lpstr>Z Kuşağı, havamızın öneminin farkında. Yalnız kalmayı da kim ister ki…</vt:lpstr>
      <vt:lpstr>Z Kuşağı, yurtdışına çıkmayı orada da en azından belli bir süre geçirmeyi istiyor.</vt:lpstr>
      <vt:lpstr>Eskiden evinizde buzdolabı, çamaşır makinesi, bulaşık makinesi, radyo, TV, bilgisayarınız var mı diye sorulurmuş. Biz de sorumuzu güncelledik elbette akıllı telefonu olmayan var mı? Elbette çok azımızın yok…</vt:lpstr>
      <vt:lpstr>Z Kuşağı, pek doktor olmak istemiyor galiba. En sevdiği şeyin mesleği olmasını istemesi de ne güzel değil mi?</vt:lpstr>
      <vt:lpstr>Z Kuşağı en çok İngilizce dersini sever sonra da matematik.</vt:lpstr>
      <vt:lpstr>Z Kuşağı pandemi nedeniyle mecburen deneyimlediği uzaktan eğitimden hiç de memnun değil.</vt:lpstr>
      <vt:lpstr>Z Kuşağı, rol modelini sanat dünyasından ve ailesinden seçiyor.</vt:lpstr>
      <vt:lpstr>PowerPoint Presentation</vt:lpstr>
      <vt:lpstr>Telefon  sonrasında  da diğerleri…</vt:lpstr>
      <vt:lpstr>Pek fazla dünyadaki diğer Z kuşak hareketlerini takip etmiyoruz galiba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Soner Paker</dc:creator>
  <cp:lastModifiedBy>Soner Paker</cp:lastModifiedBy>
  <cp:revision>48</cp:revision>
  <dcterms:created xsi:type="dcterms:W3CDTF">2021-06-12T20:01:51Z</dcterms:created>
  <dcterms:modified xsi:type="dcterms:W3CDTF">2021-06-13T13:48:33Z</dcterms:modified>
</cp:coreProperties>
</file>